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9"/>
  </p:notesMasterIdLst>
  <p:sldIdLst>
    <p:sldId id="256" r:id="rId2"/>
    <p:sldId id="265" r:id="rId3"/>
    <p:sldId id="298" r:id="rId4"/>
    <p:sldId id="301" r:id="rId5"/>
    <p:sldId id="299" r:id="rId6"/>
    <p:sldId id="259" r:id="rId7"/>
    <p:sldId id="269" r:id="rId8"/>
  </p:sldIdLst>
  <p:sldSz cx="9144000" cy="5143500" type="screen16x9"/>
  <p:notesSz cx="6858000" cy="9144000"/>
  <p:embeddedFontLst>
    <p:embeddedFont>
      <p:font typeface="Azeret Mono" panose="020B0604020202020204" charset="0"/>
      <p:regular r:id="rId10"/>
      <p:bold r:id="rId11"/>
      <p:italic r:id="rId12"/>
      <p:boldItalic r:id="rId13"/>
    </p:embeddedFont>
    <p:embeddedFont>
      <p:font typeface="Bai Jamjuree" panose="020B0604020202020204" charset="-34"/>
      <p:regular r:id="rId14"/>
      <p:bold r:id="rId15"/>
      <p:italic r:id="rId16"/>
      <p:boldItalic r:id="rId17"/>
    </p:embeddedFont>
    <p:embeddedFont>
      <p:font typeface="Nunito Light" pitchFamily="2" charset="0"/>
      <p:regular r:id="rId18"/>
      <p: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8A6263-2881-4D7C-94C5-4235ECA34CA5}">
  <a:tblStyle styleId="{A18A6263-2881-4D7C-94C5-4235ECA34C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953CD81-D25E-4552-932E-7C28ACACED4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8a9292ba82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8a9292ba82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82F5EBC8-D6C1-BF51-1063-85DE2F46F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e85a7f378f_0_113:notes">
            <a:extLst>
              <a:ext uri="{FF2B5EF4-FFF2-40B4-BE49-F238E27FC236}">
                <a16:creationId xmlns:a16="http://schemas.microsoft.com/office/drawing/2014/main" id="{F559D9CB-F0A1-E067-BAEB-24CB131BD7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e85a7f378f_0_113:notes">
            <a:extLst>
              <a:ext uri="{FF2B5EF4-FFF2-40B4-BE49-F238E27FC236}">
                <a16:creationId xmlns:a16="http://schemas.microsoft.com/office/drawing/2014/main" id="{9BA1991E-D479-64F0-9BDF-27856ED5D0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10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857ECF28-AD05-9E0A-F105-237B0E81B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e85a7f378f_0_113:notes">
            <a:extLst>
              <a:ext uri="{FF2B5EF4-FFF2-40B4-BE49-F238E27FC236}">
                <a16:creationId xmlns:a16="http://schemas.microsoft.com/office/drawing/2014/main" id="{5716BD10-7192-3A31-A8CA-2560113B5F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e85a7f378f_0_113:notes">
            <a:extLst>
              <a:ext uri="{FF2B5EF4-FFF2-40B4-BE49-F238E27FC236}">
                <a16:creationId xmlns:a16="http://schemas.microsoft.com/office/drawing/2014/main" id="{A91761D8-5EB3-290F-18FD-4A6B083DFF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333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AEF1D1DD-05AF-99E1-4881-6DA44FA70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e85a7f378f_0_113:notes">
            <a:extLst>
              <a:ext uri="{FF2B5EF4-FFF2-40B4-BE49-F238E27FC236}">
                <a16:creationId xmlns:a16="http://schemas.microsoft.com/office/drawing/2014/main" id="{142FB561-ED62-2C4E-C316-7362F738CE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e85a7f378f_0_113:notes">
            <a:extLst>
              <a:ext uri="{FF2B5EF4-FFF2-40B4-BE49-F238E27FC236}">
                <a16:creationId xmlns:a16="http://schemas.microsoft.com/office/drawing/2014/main" id="{462385F4-F762-5CDD-10C4-73E4A5FBA9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5095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e85a7f378f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e85a7f378f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8a9292ba82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8a9292ba82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flipH="1">
            <a:off x="713225" y="1353950"/>
            <a:ext cx="3718500" cy="18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600">
                <a:latin typeface="Azeret Mono"/>
                <a:ea typeface="Azeret Mono"/>
                <a:cs typeface="Azeret Mono"/>
                <a:sym typeface="Azeret Mon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flipH="1">
            <a:off x="713000" y="3215375"/>
            <a:ext cx="2209500" cy="7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875875" y="2084700"/>
            <a:ext cx="4396500" cy="22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875875" y="794400"/>
            <a:ext cx="4396500" cy="10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>
            <a:spLocks noGrp="1"/>
          </p:cNvSpPr>
          <p:nvPr>
            <p:ph type="pic" idx="2"/>
          </p:nvPr>
        </p:nvSpPr>
        <p:spPr>
          <a:xfrm>
            <a:off x="5540730" y="817949"/>
            <a:ext cx="2568600" cy="35076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5494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5494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>
            <a:spLocks noGrp="1"/>
          </p:cNvSpPr>
          <p:nvPr>
            <p:ph type="pic" idx="2"/>
          </p:nvPr>
        </p:nvSpPr>
        <p:spPr>
          <a:xfrm rot="10800000" flipH="1">
            <a:off x="-36150" y="-34400"/>
            <a:ext cx="9216300" cy="52299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1109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1"/>
          </p:nvPr>
        </p:nvSpPr>
        <p:spPr>
          <a:xfrm>
            <a:off x="783924" y="2128022"/>
            <a:ext cx="2408100" cy="57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latin typeface="Azeret Mono"/>
                <a:ea typeface="Azeret Mono"/>
                <a:cs typeface="Azeret Mono"/>
                <a:sym typeface="Azeret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2"/>
          </p:nvPr>
        </p:nvSpPr>
        <p:spPr>
          <a:xfrm>
            <a:off x="3367948" y="2128022"/>
            <a:ext cx="2408100" cy="57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latin typeface="Azeret Mono"/>
                <a:ea typeface="Azeret Mono"/>
                <a:cs typeface="Azeret Mono"/>
                <a:sym typeface="Azeret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3"/>
          </p:nvPr>
        </p:nvSpPr>
        <p:spPr>
          <a:xfrm>
            <a:off x="783913" y="2724707"/>
            <a:ext cx="2408100" cy="16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4"/>
          </p:nvPr>
        </p:nvSpPr>
        <p:spPr>
          <a:xfrm>
            <a:off x="3367949" y="2724707"/>
            <a:ext cx="2408100" cy="16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5"/>
          </p:nvPr>
        </p:nvSpPr>
        <p:spPr>
          <a:xfrm>
            <a:off x="5951974" y="2128022"/>
            <a:ext cx="2408100" cy="57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latin typeface="Azeret Mono"/>
                <a:ea typeface="Azeret Mono"/>
                <a:cs typeface="Azeret Mono"/>
                <a:sym typeface="Azeret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6"/>
          </p:nvPr>
        </p:nvSpPr>
        <p:spPr>
          <a:xfrm>
            <a:off x="5951987" y="2724707"/>
            <a:ext cx="2408100" cy="16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1243361" y="860250"/>
            <a:ext cx="4056300" cy="11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1243361" y="2111350"/>
            <a:ext cx="4056300" cy="22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lphaLcPeriod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romanLcPeriod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lphaLcPeriod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romanLcPeriod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lphaLcPeriod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romanLcPeriod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1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>
            <a:spLocks noGrp="1"/>
          </p:cNvSpPr>
          <p:nvPr>
            <p:ph type="title" hasCustomPrompt="1"/>
          </p:nvPr>
        </p:nvSpPr>
        <p:spPr>
          <a:xfrm>
            <a:off x="5121525" y="681250"/>
            <a:ext cx="3351300" cy="7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9" name="Google Shape;119;p20"/>
          <p:cNvSpPr txBox="1">
            <a:spLocks noGrp="1"/>
          </p:cNvSpPr>
          <p:nvPr>
            <p:ph type="subTitle" idx="1"/>
          </p:nvPr>
        </p:nvSpPr>
        <p:spPr>
          <a:xfrm>
            <a:off x="5121525" y="1367651"/>
            <a:ext cx="3351300" cy="3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title" idx="2" hasCustomPrompt="1"/>
          </p:nvPr>
        </p:nvSpPr>
        <p:spPr>
          <a:xfrm>
            <a:off x="5121533" y="2042100"/>
            <a:ext cx="3351300" cy="7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3"/>
          </p:nvPr>
        </p:nvSpPr>
        <p:spPr>
          <a:xfrm>
            <a:off x="5121541" y="2728500"/>
            <a:ext cx="3351300" cy="3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title" idx="4" hasCustomPrompt="1"/>
          </p:nvPr>
        </p:nvSpPr>
        <p:spPr>
          <a:xfrm>
            <a:off x="5121533" y="3402950"/>
            <a:ext cx="3351300" cy="7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5"/>
          </p:nvPr>
        </p:nvSpPr>
        <p:spPr>
          <a:xfrm>
            <a:off x="5121541" y="4089350"/>
            <a:ext cx="3351300" cy="3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zeret Mono"/>
              <a:buNone/>
              <a:defRPr sz="3100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zeret Mono"/>
              <a:buNone/>
              <a:defRPr sz="3100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zeret Mono"/>
              <a:buNone/>
              <a:defRPr sz="3100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zeret Mono"/>
              <a:buNone/>
              <a:defRPr sz="3100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zeret Mono"/>
              <a:buNone/>
              <a:defRPr sz="3100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zeret Mono"/>
              <a:buNone/>
              <a:defRPr sz="3100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zeret Mono"/>
              <a:buNone/>
              <a:defRPr sz="3100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zeret Mono"/>
              <a:buNone/>
              <a:defRPr sz="3100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Azeret Mono"/>
              <a:buNone/>
              <a:defRPr sz="3100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8501"/>
            <a:ext cx="7717500" cy="3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Char char="●"/>
              <a:defRPr sz="12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Char char="○"/>
              <a:defRPr sz="12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Char char="■"/>
              <a:defRPr sz="12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Char char="●"/>
              <a:defRPr sz="12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Char char="○"/>
              <a:defRPr sz="12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Char char="■"/>
              <a:defRPr sz="12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Char char="●"/>
              <a:defRPr sz="12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Char char="○"/>
              <a:defRPr sz="12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Char char="■"/>
              <a:defRPr sz="12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8" r:id="rId6"/>
    <p:sldLayoutId id="2147483661" r:id="rId7"/>
    <p:sldLayoutId id="2147483665" r:id="rId8"/>
    <p:sldLayoutId id="2147483666" r:id="rId9"/>
    <p:sldLayoutId id="2147483668" r:id="rId10"/>
    <p:sldLayoutId id="2147483669" r:id="rId1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>
            <a:spLocks noGrp="1"/>
          </p:cNvSpPr>
          <p:nvPr>
            <p:ph type="ctrTitle"/>
          </p:nvPr>
        </p:nvSpPr>
        <p:spPr>
          <a:xfrm flipH="1">
            <a:off x="713223" y="1353950"/>
            <a:ext cx="4624202" cy="18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E-Commerce Website For Your IT Center</a:t>
            </a:r>
            <a:endParaRPr dirty="0"/>
          </a:p>
        </p:txBody>
      </p:sp>
      <p:sp>
        <p:nvSpPr>
          <p:cNvPr id="144" name="Google Shape;144;p27"/>
          <p:cNvSpPr txBox="1">
            <a:spLocks noGrp="1"/>
          </p:cNvSpPr>
          <p:nvPr>
            <p:ph type="subTitle" idx="1"/>
          </p:nvPr>
        </p:nvSpPr>
        <p:spPr>
          <a:xfrm flipH="1">
            <a:off x="713000" y="3215375"/>
            <a:ext cx="2209500" cy="7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By: Rohan Phuyal</a:t>
            </a:r>
            <a:endParaRPr dirty="0"/>
          </a:p>
        </p:txBody>
      </p:sp>
      <p:pic>
        <p:nvPicPr>
          <p:cNvPr id="145" name="Google Shape;145;p27"/>
          <p:cNvPicPr preferRelativeResize="0"/>
          <p:nvPr/>
        </p:nvPicPr>
        <p:blipFill rotWithShape="1">
          <a:blip r:embed="rId3">
            <a:alphaModFix/>
          </a:blip>
          <a:srcRect t="7142" b="1282"/>
          <a:stretch/>
        </p:blipFill>
        <p:spPr>
          <a:xfrm flipH="1">
            <a:off x="4612593" y="186125"/>
            <a:ext cx="4830075" cy="4584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36"/>
          <p:cNvPicPr preferRelativeResize="0"/>
          <p:nvPr/>
        </p:nvPicPr>
        <p:blipFill rotWithShape="1">
          <a:blip r:embed="rId3">
            <a:alphaModFix/>
          </a:blip>
          <a:srcRect l="893" r="884"/>
          <a:stretch/>
        </p:blipFill>
        <p:spPr>
          <a:xfrm>
            <a:off x="538500" y="681250"/>
            <a:ext cx="4583025" cy="39849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0;p31">
            <a:extLst>
              <a:ext uri="{FF2B5EF4-FFF2-40B4-BE49-F238E27FC236}">
                <a16:creationId xmlns:a16="http://schemas.microsoft.com/office/drawing/2014/main" id="{45C9F45C-9DE9-77CE-241D-7CD6E22D9B70}"/>
              </a:ext>
            </a:extLst>
          </p:cNvPr>
          <p:cNvSpPr txBox="1">
            <a:spLocks/>
          </p:cNvSpPr>
          <p:nvPr/>
        </p:nvSpPr>
        <p:spPr>
          <a:xfrm>
            <a:off x="357910" y="50051"/>
            <a:ext cx="4585500" cy="13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zeret Mono"/>
              <a:buNone/>
              <a:defRPr sz="41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zeret Mono"/>
              <a:buNone/>
              <a:defRPr sz="4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zeret Mono"/>
              <a:buNone/>
              <a:defRPr sz="4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zeret Mono"/>
              <a:buNone/>
              <a:defRPr sz="4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zeret Mono"/>
              <a:buNone/>
              <a:defRPr sz="4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zeret Mono"/>
              <a:buNone/>
              <a:defRPr sz="4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zeret Mono"/>
              <a:buNone/>
              <a:defRPr sz="4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zeret Mono"/>
              <a:buNone/>
              <a:defRPr sz="4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zeret Mono"/>
              <a:buNone/>
              <a:defRPr sz="4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9pPr>
          </a:lstStyle>
          <a:p>
            <a:pPr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Introduction</a:t>
            </a:r>
            <a:endParaRPr lang="en-US" dirty="0"/>
          </a:p>
        </p:txBody>
      </p:sp>
      <p:sp>
        <p:nvSpPr>
          <p:cNvPr id="3" name="Google Shape;189;p31">
            <a:extLst>
              <a:ext uri="{FF2B5EF4-FFF2-40B4-BE49-F238E27FC236}">
                <a16:creationId xmlns:a16="http://schemas.microsoft.com/office/drawing/2014/main" id="{D4536863-26AC-388C-90B0-3BA3EB9C18F7}"/>
              </a:ext>
            </a:extLst>
          </p:cNvPr>
          <p:cNvSpPr/>
          <p:nvPr/>
        </p:nvSpPr>
        <p:spPr>
          <a:xfrm>
            <a:off x="8331200" y="99345"/>
            <a:ext cx="402275" cy="402275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91;p31">
            <a:extLst>
              <a:ext uri="{FF2B5EF4-FFF2-40B4-BE49-F238E27FC236}">
                <a16:creationId xmlns:a16="http://schemas.microsoft.com/office/drawing/2014/main" id="{B48CC5B0-C317-7D3A-826B-0FC3D2255941}"/>
              </a:ext>
            </a:extLst>
          </p:cNvPr>
          <p:cNvSpPr txBox="1">
            <a:spLocks/>
          </p:cNvSpPr>
          <p:nvPr/>
        </p:nvSpPr>
        <p:spPr>
          <a:xfrm>
            <a:off x="8357096" y="105695"/>
            <a:ext cx="466057" cy="402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pPr marL="0" indent="0"/>
            <a:r>
              <a:rPr lang="en" dirty="0"/>
              <a:t>1</a:t>
            </a:r>
          </a:p>
        </p:txBody>
      </p:sp>
      <p:sp>
        <p:nvSpPr>
          <p:cNvPr id="17" name="Google Shape;183;p30">
            <a:extLst>
              <a:ext uri="{FF2B5EF4-FFF2-40B4-BE49-F238E27FC236}">
                <a16:creationId xmlns:a16="http://schemas.microsoft.com/office/drawing/2014/main" id="{D1C94342-99F3-A59A-F6D9-95DC0C8E61CC}"/>
              </a:ext>
            </a:extLst>
          </p:cNvPr>
          <p:cNvSpPr txBox="1">
            <a:spLocks/>
          </p:cNvSpPr>
          <p:nvPr/>
        </p:nvSpPr>
        <p:spPr>
          <a:xfrm>
            <a:off x="4572000" y="1262459"/>
            <a:ext cx="4396500" cy="22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5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pPr marL="495300" indent="-342900" algn="l">
              <a:spcBef>
                <a:spcPts val="1000"/>
              </a:spcBef>
              <a:buFont typeface="+mj-lt"/>
              <a:buAutoNum type="arabicPeriod"/>
            </a:pPr>
            <a:r>
              <a:rPr lang="en-US" dirty="0"/>
              <a:t>“Your IT Center”, has been providing services of building custom desktop and selling PC accessories and components.</a:t>
            </a:r>
          </a:p>
          <a:p>
            <a:pPr marL="495300" indent="-342900" algn="l">
              <a:spcBef>
                <a:spcPts val="1000"/>
              </a:spcBef>
              <a:buFont typeface="+mj-lt"/>
              <a:buAutoNum type="arabicPeriod"/>
            </a:pPr>
            <a:r>
              <a:rPr lang="en-US" dirty="0"/>
              <a:t>The E-Commerce website provides easy navigation and purchase of the products through secured payment methods</a:t>
            </a:r>
            <a:r>
              <a:rPr lang="en-US"/>
              <a:t>. </a:t>
            </a:r>
          </a:p>
          <a:p>
            <a:pPr marL="495300" indent="-342900" algn="l">
              <a:spcBef>
                <a:spcPts val="1000"/>
              </a:spcBef>
              <a:buFont typeface="+mj-lt"/>
              <a:buAutoNum type="arabicPeriod"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F80F9CA2-E526-A5FC-6187-1F7E32ECE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>
            <a:extLst>
              <a:ext uri="{FF2B5EF4-FFF2-40B4-BE49-F238E27FC236}">
                <a16:creationId xmlns:a16="http://schemas.microsoft.com/office/drawing/2014/main" id="{CC0F203C-EA87-0A54-9C22-CC1FFA6750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Problem Identification</a:t>
            </a:r>
            <a:endParaRPr dirty="0"/>
          </a:p>
        </p:txBody>
      </p:sp>
      <p:sp>
        <p:nvSpPr>
          <p:cNvPr id="239" name="Google Shape;239;p33">
            <a:extLst>
              <a:ext uri="{FF2B5EF4-FFF2-40B4-BE49-F238E27FC236}">
                <a16:creationId xmlns:a16="http://schemas.microsoft.com/office/drawing/2014/main" id="{A66AFDEF-DC2F-39FA-4A73-EC947700FD2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20890" y="2174147"/>
            <a:ext cx="3966610" cy="272552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lt1"/>
                </a:solidFill>
              </a:rPr>
              <a:t>Lack of Online</a:t>
            </a:r>
            <a:r>
              <a:rPr lang="en-US" dirty="0"/>
              <a:t> Presence</a:t>
            </a:r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40" name="Google Shape;240;p33">
            <a:extLst>
              <a:ext uri="{FF2B5EF4-FFF2-40B4-BE49-F238E27FC236}">
                <a16:creationId xmlns:a16="http://schemas.microsoft.com/office/drawing/2014/main" id="{F4A8BCC3-4D1A-FD4B-7728-C170E432507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256543" y="3110864"/>
            <a:ext cx="4455822" cy="28875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Lack of Customer Insights</a:t>
            </a:r>
            <a:endParaRPr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32ACEB9-2D68-032F-0880-950EAF0374E4}"/>
              </a:ext>
            </a:extLst>
          </p:cNvPr>
          <p:cNvGrpSpPr/>
          <p:nvPr/>
        </p:nvGrpSpPr>
        <p:grpSpPr>
          <a:xfrm>
            <a:off x="1454023" y="2962913"/>
            <a:ext cx="618900" cy="618900"/>
            <a:chOff x="4750894" y="2272827"/>
            <a:chExt cx="618900" cy="618900"/>
          </a:xfrm>
        </p:grpSpPr>
        <p:sp>
          <p:nvSpPr>
            <p:cNvPr id="246" name="Google Shape;246;p33">
              <a:extLst>
                <a:ext uri="{FF2B5EF4-FFF2-40B4-BE49-F238E27FC236}">
                  <a16:creationId xmlns:a16="http://schemas.microsoft.com/office/drawing/2014/main" id="{29762177-7449-6AF3-C2EB-955B69D9D950}"/>
                </a:ext>
              </a:extLst>
            </p:cNvPr>
            <p:cNvSpPr/>
            <p:nvPr/>
          </p:nvSpPr>
          <p:spPr>
            <a:xfrm>
              <a:off x="4750894" y="2272827"/>
              <a:ext cx="618900" cy="6189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9625;p62">
              <a:extLst>
                <a:ext uri="{FF2B5EF4-FFF2-40B4-BE49-F238E27FC236}">
                  <a16:creationId xmlns:a16="http://schemas.microsoft.com/office/drawing/2014/main" id="{587DD9F0-BF9F-3F46-B44F-824CBF4E1BC1}"/>
                </a:ext>
              </a:extLst>
            </p:cNvPr>
            <p:cNvGrpSpPr/>
            <p:nvPr/>
          </p:nvGrpSpPr>
          <p:grpSpPr>
            <a:xfrm>
              <a:off x="4934514" y="2395287"/>
              <a:ext cx="251660" cy="350166"/>
              <a:chOff x="910723" y="1508212"/>
              <a:chExt cx="251660" cy="350166"/>
            </a:xfrm>
            <a:solidFill>
              <a:schemeClr val="bg1"/>
            </a:solidFill>
          </p:grpSpPr>
          <p:sp>
            <p:nvSpPr>
              <p:cNvPr id="18" name="Google Shape;9626;p62">
                <a:extLst>
                  <a:ext uri="{FF2B5EF4-FFF2-40B4-BE49-F238E27FC236}">
                    <a16:creationId xmlns:a16="http://schemas.microsoft.com/office/drawing/2014/main" id="{83174F9C-B033-7753-7CE8-4AC644887C26}"/>
                  </a:ext>
                </a:extLst>
              </p:cNvPr>
              <p:cNvSpPr/>
              <p:nvPr/>
            </p:nvSpPr>
            <p:spPr>
              <a:xfrm>
                <a:off x="910723" y="1508212"/>
                <a:ext cx="251660" cy="350166"/>
              </a:xfrm>
              <a:custGeom>
                <a:avLst/>
                <a:gdLst/>
                <a:ahLst/>
                <a:cxnLst/>
                <a:rect l="l" t="t" r="r" b="b"/>
                <a:pathLst>
                  <a:path w="7907" h="11002" extrusionOk="0">
                    <a:moveTo>
                      <a:pt x="3942" y="334"/>
                    </a:moveTo>
                    <a:cubicBezTo>
                      <a:pt x="4132" y="334"/>
                      <a:pt x="4299" y="441"/>
                      <a:pt x="4394" y="608"/>
                    </a:cubicBezTo>
                    <a:cubicBezTo>
                      <a:pt x="4418" y="644"/>
                      <a:pt x="4466" y="679"/>
                      <a:pt x="4525" y="679"/>
                    </a:cubicBezTo>
                    <a:lnTo>
                      <a:pt x="5132" y="679"/>
                    </a:lnTo>
                    <a:cubicBezTo>
                      <a:pt x="5240" y="679"/>
                      <a:pt x="5311" y="763"/>
                      <a:pt x="5311" y="858"/>
                    </a:cubicBezTo>
                    <a:lnTo>
                      <a:pt x="5311" y="1382"/>
                    </a:lnTo>
                    <a:lnTo>
                      <a:pt x="2573" y="1382"/>
                    </a:lnTo>
                    <a:lnTo>
                      <a:pt x="2573" y="858"/>
                    </a:lnTo>
                    <a:cubicBezTo>
                      <a:pt x="2573" y="751"/>
                      <a:pt x="2668" y="679"/>
                      <a:pt x="2751" y="679"/>
                    </a:cubicBezTo>
                    <a:lnTo>
                      <a:pt x="3358" y="679"/>
                    </a:lnTo>
                    <a:cubicBezTo>
                      <a:pt x="3418" y="679"/>
                      <a:pt x="3466" y="644"/>
                      <a:pt x="3501" y="608"/>
                    </a:cubicBezTo>
                    <a:cubicBezTo>
                      <a:pt x="3585" y="441"/>
                      <a:pt x="3763" y="334"/>
                      <a:pt x="3942" y="334"/>
                    </a:cubicBezTo>
                    <a:close/>
                    <a:moveTo>
                      <a:pt x="7240" y="1013"/>
                    </a:moveTo>
                    <a:cubicBezTo>
                      <a:pt x="7442" y="1013"/>
                      <a:pt x="7609" y="1179"/>
                      <a:pt x="7609" y="1370"/>
                    </a:cubicBezTo>
                    <a:lnTo>
                      <a:pt x="7609" y="10323"/>
                    </a:lnTo>
                    <a:lnTo>
                      <a:pt x="7585" y="10323"/>
                    </a:lnTo>
                    <a:cubicBezTo>
                      <a:pt x="7585" y="10514"/>
                      <a:pt x="7430" y="10681"/>
                      <a:pt x="7228" y="10681"/>
                    </a:cubicBezTo>
                    <a:lnTo>
                      <a:pt x="691" y="10681"/>
                    </a:lnTo>
                    <a:cubicBezTo>
                      <a:pt x="501" y="10681"/>
                      <a:pt x="334" y="10514"/>
                      <a:pt x="334" y="10323"/>
                    </a:cubicBezTo>
                    <a:lnTo>
                      <a:pt x="334" y="1370"/>
                    </a:lnTo>
                    <a:cubicBezTo>
                      <a:pt x="334" y="1179"/>
                      <a:pt x="501" y="1013"/>
                      <a:pt x="691" y="1013"/>
                    </a:cubicBezTo>
                    <a:lnTo>
                      <a:pt x="2263" y="1013"/>
                    </a:lnTo>
                    <a:lnTo>
                      <a:pt x="2263" y="1537"/>
                    </a:lnTo>
                    <a:cubicBezTo>
                      <a:pt x="2263" y="1632"/>
                      <a:pt x="2335" y="1703"/>
                      <a:pt x="2418" y="1703"/>
                    </a:cubicBezTo>
                    <a:lnTo>
                      <a:pt x="5525" y="1703"/>
                    </a:lnTo>
                    <a:cubicBezTo>
                      <a:pt x="5609" y="1703"/>
                      <a:pt x="5680" y="1632"/>
                      <a:pt x="5680" y="1537"/>
                    </a:cubicBezTo>
                    <a:lnTo>
                      <a:pt x="5680" y="1013"/>
                    </a:lnTo>
                    <a:close/>
                    <a:moveTo>
                      <a:pt x="3954" y="1"/>
                    </a:moveTo>
                    <a:cubicBezTo>
                      <a:pt x="3692" y="1"/>
                      <a:pt x="3442" y="144"/>
                      <a:pt x="3275" y="346"/>
                    </a:cubicBezTo>
                    <a:lnTo>
                      <a:pt x="2751" y="346"/>
                    </a:lnTo>
                    <a:cubicBezTo>
                      <a:pt x="2525" y="346"/>
                      <a:pt x="2335" y="501"/>
                      <a:pt x="2275" y="691"/>
                    </a:cubicBezTo>
                    <a:lnTo>
                      <a:pt x="680" y="691"/>
                    </a:lnTo>
                    <a:cubicBezTo>
                      <a:pt x="310" y="691"/>
                      <a:pt x="1" y="989"/>
                      <a:pt x="1" y="1382"/>
                    </a:cubicBezTo>
                    <a:lnTo>
                      <a:pt x="1" y="10323"/>
                    </a:lnTo>
                    <a:cubicBezTo>
                      <a:pt x="1" y="10692"/>
                      <a:pt x="299" y="11002"/>
                      <a:pt x="680" y="11002"/>
                    </a:cubicBezTo>
                    <a:lnTo>
                      <a:pt x="7216" y="11002"/>
                    </a:lnTo>
                    <a:cubicBezTo>
                      <a:pt x="7585" y="11002"/>
                      <a:pt x="7907" y="10704"/>
                      <a:pt x="7907" y="10323"/>
                    </a:cubicBezTo>
                    <a:lnTo>
                      <a:pt x="7907" y="1382"/>
                    </a:lnTo>
                    <a:cubicBezTo>
                      <a:pt x="7907" y="989"/>
                      <a:pt x="7609" y="691"/>
                      <a:pt x="7228" y="691"/>
                    </a:cubicBezTo>
                    <a:lnTo>
                      <a:pt x="5644" y="691"/>
                    </a:lnTo>
                    <a:cubicBezTo>
                      <a:pt x="5561" y="501"/>
                      <a:pt x="5383" y="346"/>
                      <a:pt x="5168" y="346"/>
                    </a:cubicBezTo>
                    <a:lnTo>
                      <a:pt x="4644" y="346"/>
                    </a:lnTo>
                    <a:cubicBezTo>
                      <a:pt x="4478" y="144"/>
                      <a:pt x="4228" y="1"/>
                      <a:pt x="39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627;p62">
                <a:extLst>
                  <a:ext uri="{FF2B5EF4-FFF2-40B4-BE49-F238E27FC236}">
                    <a16:creationId xmlns:a16="http://schemas.microsoft.com/office/drawing/2014/main" id="{B8CD1E40-0FBD-1A08-6418-23B5F6C0DC6D}"/>
                  </a:ext>
                </a:extLst>
              </p:cNvPr>
              <p:cNvSpPr/>
              <p:nvPr/>
            </p:nvSpPr>
            <p:spPr>
              <a:xfrm>
                <a:off x="1031604" y="1530205"/>
                <a:ext cx="10280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67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628;p62">
                <a:extLst>
                  <a:ext uri="{FF2B5EF4-FFF2-40B4-BE49-F238E27FC236}">
                    <a16:creationId xmlns:a16="http://schemas.microsoft.com/office/drawing/2014/main" id="{8F7F35EC-498A-7F67-7427-8CC8DFD0DB7D}"/>
                  </a:ext>
                </a:extLst>
              </p:cNvPr>
              <p:cNvSpPr/>
              <p:nvPr/>
            </p:nvSpPr>
            <p:spPr>
              <a:xfrm>
                <a:off x="932334" y="1551784"/>
                <a:ext cx="208088" cy="273653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8598" extrusionOk="0">
                    <a:moveTo>
                      <a:pt x="167" y="1"/>
                    </a:moveTo>
                    <a:cubicBezTo>
                      <a:pt x="72" y="1"/>
                      <a:pt x="1" y="84"/>
                      <a:pt x="1" y="168"/>
                    </a:cubicBezTo>
                    <a:lnTo>
                      <a:pt x="1" y="8430"/>
                    </a:lnTo>
                    <a:cubicBezTo>
                      <a:pt x="1" y="8526"/>
                      <a:pt x="72" y="8597"/>
                      <a:pt x="167" y="8597"/>
                    </a:cubicBezTo>
                    <a:lnTo>
                      <a:pt x="6358" y="8597"/>
                    </a:lnTo>
                    <a:cubicBezTo>
                      <a:pt x="6442" y="8597"/>
                      <a:pt x="6525" y="8526"/>
                      <a:pt x="6525" y="8430"/>
                    </a:cubicBezTo>
                    <a:lnTo>
                      <a:pt x="6525" y="168"/>
                    </a:lnTo>
                    <a:cubicBezTo>
                      <a:pt x="6537" y="84"/>
                      <a:pt x="6466" y="13"/>
                      <a:pt x="6370" y="13"/>
                    </a:cubicBezTo>
                    <a:lnTo>
                      <a:pt x="5513" y="13"/>
                    </a:lnTo>
                    <a:cubicBezTo>
                      <a:pt x="5418" y="13"/>
                      <a:pt x="5346" y="84"/>
                      <a:pt x="5346" y="168"/>
                    </a:cubicBezTo>
                    <a:cubicBezTo>
                      <a:pt x="5346" y="263"/>
                      <a:pt x="5418" y="334"/>
                      <a:pt x="5513" y="334"/>
                    </a:cubicBezTo>
                    <a:lnTo>
                      <a:pt x="6204" y="334"/>
                    </a:lnTo>
                    <a:lnTo>
                      <a:pt x="6204" y="8264"/>
                    </a:lnTo>
                    <a:lnTo>
                      <a:pt x="334" y="8264"/>
                    </a:lnTo>
                    <a:lnTo>
                      <a:pt x="334" y="334"/>
                    </a:lnTo>
                    <a:lnTo>
                      <a:pt x="1024" y="334"/>
                    </a:lnTo>
                    <a:cubicBezTo>
                      <a:pt x="1120" y="334"/>
                      <a:pt x="1191" y="263"/>
                      <a:pt x="1191" y="168"/>
                    </a:cubicBezTo>
                    <a:cubicBezTo>
                      <a:pt x="1191" y="84"/>
                      <a:pt x="1120" y="1"/>
                      <a:pt x="102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629;p62">
                <a:extLst>
                  <a:ext uri="{FF2B5EF4-FFF2-40B4-BE49-F238E27FC236}">
                    <a16:creationId xmlns:a16="http://schemas.microsoft.com/office/drawing/2014/main" id="{27217882-D693-84F8-BB62-582C68369AC2}"/>
                  </a:ext>
                </a:extLst>
              </p:cNvPr>
              <p:cNvSpPr/>
              <p:nvPr/>
            </p:nvSpPr>
            <p:spPr>
              <a:xfrm>
                <a:off x="965689" y="1661302"/>
                <a:ext cx="32241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13" extrusionOk="0">
                    <a:moveTo>
                      <a:pt x="500" y="346"/>
                    </a:moveTo>
                    <a:cubicBezTo>
                      <a:pt x="608" y="346"/>
                      <a:pt x="679" y="441"/>
                      <a:pt x="679" y="525"/>
                    </a:cubicBezTo>
                    <a:cubicBezTo>
                      <a:pt x="703" y="620"/>
                      <a:pt x="608" y="703"/>
                      <a:pt x="500" y="703"/>
                    </a:cubicBezTo>
                    <a:cubicBezTo>
                      <a:pt x="405" y="703"/>
                      <a:pt x="322" y="620"/>
                      <a:pt x="322" y="525"/>
                    </a:cubicBezTo>
                    <a:cubicBezTo>
                      <a:pt x="322" y="417"/>
                      <a:pt x="417" y="346"/>
                      <a:pt x="500" y="346"/>
                    </a:cubicBezTo>
                    <a:close/>
                    <a:moveTo>
                      <a:pt x="500" y="1"/>
                    </a:moveTo>
                    <a:cubicBezTo>
                      <a:pt x="227" y="1"/>
                      <a:pt x="0" y="227"/>
                      <a:pt x="0" y="513"/>
                    </a:cubicBezTo>
                    <a:cubicBezTo>
                      <a:pt x="0" y="787"/>
                      <a:pt x="227" y="1013"/>
                      <a:pt x="500" y="1013"/>
                    </a:cubicBezTo>
                    <a:cubicBezTo>
                      <a:pt x="786" y="1013"/>
                      <a:pt x="1012" y="787"/>
                      <a:pt x="1012" y="513"/>
                    </a:cubicBezTo>
                    <a:cubicBezTo>
                      <a:pt x="1012" y="227"/>
                      <a:pt x="786" y="1"/>
                      <a:pt x="5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630;p62">
                <a:extLst>
                  <a:ext uri="{FF2B5EF4-FFF2-40B4-BE49-F238E27FC236}">
                    <a16:creationId xmlns:a16="http://schemas.microsoft.com/office/drawing/2014/main" id="{8C7ABE40-4E86-FBAF-18F7-E9A086D59E81}"/>
                  </a:ext>
                </a:extLst>
              </p:cNvPr>
              <p:cNvSpPr/>
              <p:nvPr/>
            </p:nvSpPr>
            <p:spPr>
              <a:xfrm>
                <a:off x="965689" y="1710571"/>
                <a:ext cx="32241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13" extrusionOk="0">
                    <a:moveTo>
                      <a:pt x="500" y="346"/>
                    </a:moveTo>
                    <a:cubicBezTo>
                      <a:pt x="608" y="346"/>
                      <a:pt x="679" y="441"/>
                      <a:pt x="679" y="524"/>
                    </a:cubicBezTo>
                    <a:cubicBezTo>
                      <a:pt x="679" y="608"/>
                      <a:pt x="608" y="703"/>
                      <a:pt x="500" y="703"/>
                    </a:cubicBezTo>
                    <a:cubicBezTo>
                      <a:pt x="405" y="703"/>
                      <a:pt x="322" y="608"/>
                      <a:pt x="322" y="524"/>
                    </a:cubicBezTo>
                    <a:cubicBezTo>
                      <a:pt x="322" y="441"/>
                      <a:pt x="417" y="346"/>
                      <a:pt x="500" y="346"/>
                    </a:cubicBezTo>
                    <a:close/>
                    <a:moveTo>
                      <a:pt x="500" y="1"/>
                    </a:moveTo>
                    <a:cubicBezTo>
                      <a:pt x="227" y="1"/>
                      <a:pt x="0" y="227"/>
                      <a:pt x="0" y="513"/>
                    </a:cubicBezTo>
                    <a:cubicBezTo>
                      <a:pt x="0" y="786"/>
                      <a:pt x="227" y="1013"/>
                      <a:pt x="500" y="1013"/>
                    </a:cubicBezTo>
                    <a:cubicBezTo>
                      <a:pt x="786" y="1013"/>
                      <a:pt x="1012" y="786"/>
                      <a:pt x="1012" y="513"/>
                    </a:cubicBezTo>
                    <a:cubicBezTo>
                      <a:pt x="1012" y="227"/>
                      <a:pt x="786" y="1"/>
                      <a:pt x="5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631;p62">
                <a:extLst>
                  <a:ext uri="{FF2B5EF4-FFF2-40B4-BE49-F238E27FC236}">
                    <a16:creationId xmlns:a16="http://schemas.microsoft.com/office/drawing/2014/main" id="{552807B0-0A26-B244-05A9-71941EFD6D4F}"/>
                  </a:ext>
                </a:extLst>
              </p:cNvPr>
              <p:cNvSpPr/>
              <p:nvPr/>
            </p:nvSpPr>
            <p:spPr>
              <a:xfrm>
                <a:off x="965689" y="1760604"/>
                <a:ext cx="32241" cy="31859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500" y="322"/>
                    </a:moveTo>
                    <a:cubicBezTo>
                      <a:pt x="608" y="322"/>
                      <a:pt x="679" y="417"/>
                      <a:pt x="679" y="500"/>
                    </a:cubicBezTo>
                    <a:cubicBezTo>
                      <a:pt x="703" y="596"/>
                      <a:pt x="608" y="679"/>
                      <a:pt x="500" y="679"/>
                    </a:cubicBezTo>
                    <a:cubicBezTo>
                      <a:pt x="405" y="679"/>
                      <a:pt x="322" y="584"/>
                      <a:pt x="322" y="500"/>
                    </a:cubicBezTo>
                    <a:cubicBezTo>
                      <a:pt x="322" y="393"/>
                      <a:pt x="417" y="322"/>
                      <a:pt x="500" y="322"/>
                    </a:cubicBezTo>
                    <a:close/>
                    <a:moveTo>
                      <a:pt x="500" y="0"/>
                    </a:moveTo>
                    <a:cubicBezTo>
                      <a:pt x="227" y="0"/>
                      <a:pt x="0" y="215"/>
                      <a:pt x="0" y="500"/>
                    </a:cubicBezTo>
                    <a:cubicBezTo>
                      <a:pt x="0" y="786"/>
                      <a:pt x="227" y="1000"/>
                      <a:pt x="500" y="1000"/>
                    </a:cubicBezTo>
                    <a:cubicBezTo>
                      <a:pt x="786" y="1000"/>
                      <a:pt x="1012" y="786"/>
                      <a:pt x="1012" y="500"/>
                    </a:cubicBezTo>
                    <a:cubicBezTo>
                      <a:pt x="1012" y="215"/>
                      <a:pt x="786" y="0"/>
                      <a:pt x="5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632;p62">
                <a:extLst>
                  <a:ext uri="{FF2B5EF4-FFF2-40B4-BE49-F238E27FC236}">
                    <a16:creationId xmlns:a16="http://schemas.microsoft.com/office/drawing/2014/main" id="{A98C9D9C-FA68-8958-5018-5FB667A4124B}"/>
                  </a:ext>
                </a:extLst>
              </p:cNvPr>
              <p:cNvSpPr/>
              <p:nvPr/>
            </p:nvSpPr>
            <p:spPr>
              <a:xfrm>
                <a:off x="1009643" y="1661302"/>
                <a:ext cx="59899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1715" y="334"/>
                    </a:lnTo>
                    <a:cubicBezTo>
                      <a:pt x="1798" y="334"/>
                      <a:pt x="1882" y="263"/>
                      <a:pt x="1882" y="167"/>
                    </a:cubicBezTo>
                    <a:cubicBezTo>
                      <a:pt x="1882" y="72"/>
                      <a:pt x="1798" y="1"/>
                      <a:pt x="17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633;p62">
                <a:extLst>
                  <a:ext uri="{FF2B5EF4-FFF2-40B4-BE49-F238E27FC236}">
                    <a16:creationId xmlns:a16="http://schemas.microsoft.com/office/drawing/2014/main" id="{6F56144D-8DAA-DB35-8D38-CEF9382536AA}"/>
                  </a:ext>
                </a:extLst>
              </p:cNvPr>
              <p:cNvSpPr/>
              <p:nvPr/>
            </p:nvSpPr>
            <p:spPr>
              <a:xfrm>
                <a:off x="1009643" y="1683677"/>
                <a:ext cx="9818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334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34"/>
                      <a:pt x="167" y="334"/>
                    </a:cubicBezTo>
                    <a:lnTo>
                      <a:pt x="2917" y="334"/>
                    </a:lnTo>
                    <a:cubicBezTo>
                      <a:pt x="3013" y="334"/>
                      <a:pt x="3084" y="250"/>
                      <a:pt x="3084" y="167"/>
                    </a:cubicBezTo>
                    <a:cubicBezTo>
                      <a:pt x="3084" y="72"/>
                      <a:pt x="3013" y="0"/>
                      <a:pt x="29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634;p62">
                <a:extLst>
                  <a:ext uri="{FF2B5EF4-FFF2-40B4-BE49-F238E27FC236}">
                    <a16:creationId xmlns:a16="http://schemas.microsoft.com/office/drawing/2014/main" id="{7EE428D4-8D59-4D5A-4689-2453620DA050}"/>
                  </a:ext>
                </a:extLst>
              </p:cNvPr>
              <p:cNvSpPr/>
              <p:nvPr/>
            </p:nvSpPr>
            <p:spPr>
              <a:xfrm>
                <a:off x="1009643" y="1710571"/>
                <a:ext cx="59899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34" extrusionOk="0">
                    <a:moveTo>
                      <a:pt x="167" y="1"/>
                    </a:moveTo>
                    <a:cubicBezTo>
                      <a:pt x="72" y="1"/>
                      <a:pt x="0" y="84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1715" y="334"/>
                    </a:lnTo>
                    <a:cubicBezTo>
                      <a:pt x="1798" y="334"/>
                      <a:pt x="1882" y="263"/>
                      <a:pt x="1882" y="167"/>
                    </a:cubicBezTo>
                    <a:cubicBezTo>
                      <a:pt x="1882" y="84"/>
                      <a:pt x="1798" y="1"/>
                      <a:pt x="17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635;p62">
                <a:extLst>
                  <a:ext uri="{FF2B5EF4-FFF2-40B4-BE49-F238E27FC236}">
                    <a16:creationId xmlns:a16="http://schemas.microsoft.com/office/drawing/2014/main" id="{63838AD0-0296-333F-8629-40D1E44C1FD4}"/>
                  </a:ext>
                </a:extLst>
              </p:cNvPr>
              <p:cNvSpPr/>
              <p:nvPr/>
            </p:nvSpPr>
            <p:spPr>
              <a:xfrm>
                <a:off x="1009643" y="1732946"/>
                <a:ext cx="9818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334" extrusionOk="0">
                    <a:moveTo>
                      <a:pt x="167" y="0"/>
                    </a:moveTo>
                    <a:cubicBezTo>
                      <a:pt x="72" y="0"/>
                      <a:pt x="0" y="71"/>
                      <a:pt x="0" y="167"/>
                    </a:cubicBezTo>
                    <a:cubicBezTo>
                      <a:pt x="0" y="250"/>
                      <a:pt x="72" y="333"/>
                      <a:pt x="167" y="333"/>
                    </a:cubicBezTo>
                    <a:lnTo>
                      <a:pt x="2917" y="333"/>
                    </a:lnTo>
                    <a:cubicBezTo>
                      <a:pt x="3013" y="333"/>
                      <a:pt x="3084" y="250"/>
                      <a:pt x="3084" y="167"/>
                    </a:cubicBezTo>
                    <a:cubicBezTo>
                      <a:pt x="3084" y="71"/>
                      <a:pt x="3013" y="0"/>
                      <a:pt x="29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636;p62">
                <a:extLst>
                  <a:ext uri="{FF2B5EF4-FFF2-40B4-BE49-F238E27FC236}">
                    <a16:creationId xmlns:a16="http://schemas.microsoft.com/office/drawing/2014/main" id="{7041171E-D22D-0A60-89B2-314EBA086015}"/>
                  </a:ext>
                </a:extLst>
              </p:cNvPr>
              <p:cNvSpPr/>
              <p:nvPr/>
            </p:nvSpPr>
            <p:spPr>
              <a:xfrm>
                <a:off x="1009643" y="1760604"/>
                <a:ext cx="59899" cy="10248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322" extrusionOk="0">
                    <a:moveTo>
                      <a:pt x="167" y="0"/>
                    </a:moveTo>
                    <a:cubicBezTo>
                      <a:pt x="72" y="0"/>
                      <a:pt x="0" y="72"/>
                      <a:pt x="0" y="155"/>
                    </a:cubicBezTo>
                    <a:cubicBezTo>
                      <a:pt x="0" y="250"/>
                      <a:pt x="72" y="322"/>
                      <a:pt x="167" y="322"/>
                    </a:cubicBezTo>
                    <a:lnTo>
                      <a:pt x="1715" y="322"/>
                    </a:lnTo>
                    <a:cubicBezTo>
                      <a:pt x="1798" y="322"/>
                      <a:pt x="1882" y="250"/>
                      <a:pt x="1882" y="155"/>
                    </a:cubicBezTo>
                    <a:cubicBezTo>
                      <a:pt x="1882" y="72"/>
                      <a:pt x="1798" y="0"/>
                      <a:pt x="17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637;p62">
                <a:extLst>
                  <a:ext uri="{FF2B5EF4-FFF2-40B4-BE49-F238E27FC236}">
                    <a16:creationId xmlns:a16="http://schemas.microsoft.com/office/drawing/2014/main" id="{D9CAC605-95C5-F8F0-F21F-0303ACCD7924}"/>
                  </a:ext>
                </a:extLst>
              </p:cNvPr>
              <p:cNvSpPr/>
              <p:nvPr/>
            </p:nvSpPr>
            <p:spPr>
              <a:xfrm>
                <a:off x="1009643" y="1782183"/>
                <a:ext cx="98188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2917" y="334"/>
                    </a:lnTo>
                    <a:cubicBezTo>
                      <a:pt x="3013" y="334"/>
                      <a:pt x="3084" y="251"/>
                      <a:pt x="3084" y="168"/>
                    </a:cubicBezTo>
                    <a:cubicBezTo>
                      <a:pt x="3084" y="72"/>
                      <a:pt x="3013" y="1"/>
                      <a:pt x="29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638;p62">
                <a:extLst>
                  <a:ext uri="{FF2B5EF4-FFF2-40B4-BE49-F238E27FC236}">
                    <a16:creationId xmlns:a16="http://schemas.microsoft.com/office/drawing/2014/main" id="{CFFDBC82-8665-3C2C-8C2A-9F7232D559D0}"/>
                  </a:ext>
                </a:extLst>
              </p:cNvPr>
              <p:cNvSpPr/>
              <p:nvPr/>
            </p:nvSpPr>
            <p:spPr>
              <a:xfrm>
                <a:off x="1009643" y="1579473"/>
                <a:ext cx="9818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334" extrusionOk="0">
                    <a:moveTo>
                      <a:pt x="167" y="0"/>
                    </a:moveTo>
                    <a:cubicBezTo>
                      <a:pt x="72" y="0"/>
                      <a:pt x="0" y="71"/>
                      <a:pt x="0" y="167"/>
                    </a:cubicBezTo>
                    <a:cubicBezTo>
                      <a:pt x="0" y="250"/>
                      <a:pt x="72" y="333"/>
                      <a:pt x="167" y="333"/>
                    </a:cubicBezTo>
                    <a:lnTo>
                      <a:pt x="2917" y="333"/>
                    </a:lnTo>
                    <a:cubicBezTo>
                      <a:pt x="3013" y="333"/>
                      <a:pt x="3084" y="250"/>
                      <a:pt x="3084" y="167"/>
                    </a:cubicBezTo>
                    <a:cubicBezTo>
                      <a:pt x="3084" y="71"/>
                      <a:pt x="3013" y="0"/>
                      <a:pt x="29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639;p62">
                <a:extLst>
                  <a:ext uri="{FF2B5EF4-FFF2-40B4-BE49-F238E27FC236}">
                    <a16:creationId xmlns:a16="http://schemas.microsoft.com/office/drawing/2014/main" id="{D4BDE941-FDEE-7029-5F00-1CC99465CEDA}"/>
                  </a:ext>
                </a:extLst>
              </p:cNvPr>
              <p:cNvSpPr/>
              <p:nvPr/>
            </p:nvSpPr>
            <p:spPr>
              <a:xfrm>
                <a:off x="965689" y="1628711"/>
                <a:ext cx="142142" cy="10662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335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8"/>
                    </a:cubicBezTo>
                    <a:cubicBezTo>
                      <a:pt x="0" y="251"/>
                      <a:pt x="72" y="334"/>
                      <a:pt x="155" y="334"/>
                    </a:cubicBezTo>
                    <a:lnTo>
                      <a:pt x="4298" y="334"/>
                    </a:lnTo>
                    <a:cubicBezTo>
                      <a:pt x="4394" y="334"/>
                      <a:pt x="4465" y="251"/>
                      <a:pt x="4465" y="168"/>
                    </a:cubicBezTo>
                    <a:cubicBezTo>
                      <a:pt x="4465" y="72"/>
                      <a:pt x="4394" y="1"/>
                      <a:pt x="429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640;p62">
                <a:extLst>
                  <a:ext uri="{FF2B5EF4-FFF2-40B4-BE49-F238E27FC236}">
                    <a16:creationId xmlns:a16="http://schemas.microsoft.com/office/drawing/2014/main" id="{18D00D99-E263-6118-6810-DD6D1CAEFA7C}"/>
                  </a:ext>
                </a:extLst>
              </p:cNvPr>
              <p:cNvSpPr/>
              <p:nvPr/>
            </p:nvSpPr>
            <p:spPr>
              <a:xfrm>
                <a:off x="1009643" y="1601434"/>
                <a:ext cx="26926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23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55"/>
                    </a:cubicBezTo>
                    <a:cubicBezTo>
                      <a:pt x="0" y="251"/>
                      <a:pt x="72" y="322"/>
                      <a:pt x="167" y="322"/>
                    </a:cubicBezTo>
                    <a:lnTo>
                      <a:pt x="691" y="322"/>
                    </a:lnTo>
                    <a:cubicBezTo>
                      <a:pt x="774" y="322"/>
                      <a:pt x="846" y="251"/>
                      <a:pt x="846" y="155"/>
                    </a:cubicBezTo>
                    <a:cubicBezTo>
                      <a:pt x="846" y="72"/>
                      <a:pt x="762" y="1"/>
                      <a:pt x="6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641;p62">
                <a:extLst>
                  <a:ext uri="{FF2B5EF4-FFF2-40B4-BE49-F238E27FC236}">
                    <a16:creationId xmlns:a16="http://schemas.microsoft.com/office/drawing/2014/main" id="{FDEF1C12-8C37-141E-B728-B708250664EE}"/>
                  </a:ext>
                </a:extLst>
              </p:cNvPr>
              <p:cNvSpPr/>
              <p:nvPr/>
            </p:nvSpPr>
            <p:spPr>
              <a:xfrm>
                <a:off x="1047550" y="1601434"/>
                <a:ext cx="26926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23" extrusionOk="0">
                    <a:moveTo>
                      <a:pt x="167" y="1"/>
                    </a:moveTo>
                    <a:cubicBezTo>
                      <a:pt x="71" y="1"/>
                      <a:pt x="0" y="72"/>
                      <a:pt x="0" y="155"/>
                    </a:cubicBezTo>
                    <a:cubicBezTo>
                      <a:pt x="0" y="251"/>
                      <a:pt x="71" y="322"/>
                      <a:pt x="167" y="322"/>
                    </a:cubicBezTo>
                    <a:lnTo>
                      <a:pt x="691" y="322"/>
                    </a:lnTo>
                    <a:cubicBezTo>
                      <a:pt x="774" y="322"/>
                      <a:pt x="845" y="251"/>
                      <a:pt x="845" y="155"/>
                    </a:cubicBezTo>
                    <a:cubicBezTo>
                      <a:pt x="845" y="72"/>
                      <a:pt x="774" y="1"/>
                      <a:pt x="69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642;p62">
                <a:extLst>
                  <a:ext uri="{FF2B5EF4-FFF2-40B4-BE49-F238E27FC236}">
                    <a16:creationId xmlns:a16="http://schemas.microsoft.com/office/drawing/2014/main" id="{F89E0586-92C8-A4A9-5C51-41A093584CC5}"/>
                  </a:ext>
                </a:extLst>
              </p:cNvPr>
              <p:cNvSpPr/>
              <p:nvPr/>
            </p:nvSpPr>
            <p:spPr>
              <a:xfrm>
                <a:off x="966071" y="1579473"/>
                <a:ext cx="32241" cy="32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13" extrusionOk="0">
                    <a:moveTo>
                      <a:pt x="691" y="310"/>
                    </a:moveTo>
                    <a:lnTo>
                      <a:pt x="691" y="691"/>
                    </a:lnTo>
                    <a:lnTo>
                      <a:pt x="310" y="691"/>
                    </a:lnTo>
                    <a:lnTo>
                      <a:pt x="310" y="310"/>
                    </a:lnTo>
                    <a:close/>
                    <a:moveTo>
                      <a:pt x="167" y="0"/>
                    </a:moveTo>
                    <a:cubicBezTo>
                      <a:pt x="72" y="0"/>
                      <a:pt x="0" y="71"/>
                      <a:pt x="0" y="167"/>
                    </a:cubicBezTo>
                    <a:lnTo>
                      <a:pt x="0" y="845"/>
                    </a:lnTo>
                    <a:cubicBezTo>
                      <a:pt x="0" y="941"/>
                      <a:pt x="72" y="1012"/>
                      <a:pt x="167" y="1012"/>
                    </a:cubicBezTo>
                    <a:lnTo>
                      <a:pt x="846" y="1012"/>
                    </a:lnTo>
                    <a:cubicBezTo>
                      <a:pt x="941" y="1012"/>
                      <a:pt x="1012" y="941"/>
                      <a:pt x="1012" y="845"/>
                    </a:cubicBezTo>
                    <a:lnTo>
                      <a:pt x="1012" y="167"/>
                    </a:lnTo>
                    <a:cubicBezTo>
                      <a:pt x="1000" y="71"/>
                      <a:pt x="941" y="0"/>
                      <a:pt x="8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8B0B3F4-35C3-5F4D-2B48-4826DAADD73E}"/>
              </a:ext>
            </a:extLst>
          </p:cNvPr>
          <p:cNvGrpSpPr/>
          <p:nvPr/>
        </p:nvGrpSpPr>
        <p:grpSpPr>
          <a:xfrm>
            <a:off x="1464694" y="1978650"/>
            <a:ext cx="618900" cy="618900"/>
            <a:chOff x="2166867" y="2272814"/>
            <a:chExt cx="618900" cy="618900"/>
          </a:xfrm>
        </p:grpSpPr>
        <p:sp>
          <p:nvSpPr>
            <p:cNvPr id="245" name="Google Shape;245;p33">
              <a:extLst>
                <a:ext uri="{FF2B5EF4-FFF2-40B4-BE49-F238E27FC236}">
                  <a16:creationId xmlns:a16="http://schemas.microsoft.com/office/drawing/2014/main" id="{10C9DC55-1444-7331-B4AA-EF6D61993946}"/>
                </a:ext>
              </a:extLst>
            </p:cNvPr>
            <p:cNvSpPr/>
            <p:nvPr/>
          </p:nvSpPr>
          <p:spPr>
            <a:xfrm>
              <a:off x="2166867" y="2272814"/>
              <a:ext cx="618900" cy="6189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100">
                <a:solidFill>
                  <a:schemeClr val="dk1"/>
                </a:solidFill>
                <a:latin typeface="Azeret Mono"/>
                <a:ea typeface="Azeret Mono"/>
                <a:cs typeface="Azeret Mono"/>
                <a:sym typeface="Azeret Mono"/>
              </a:endParaRPr>
            </a:p>
          </p:txBody>
        </p:sp>
        <p:grpSp>
          <p:nvGrpSpPr>
            <p:cNvPr id="35" name="Google Shape;526;p47">
              <a:extLst>
                <a:ext uri="{FF2B5EF4-FFF2-40B4-BE49-F238E27FC236}">
                  <a16:creationId xmlns:a16="http://schemas.microsoft.com/office/drawing/2014/main" id="{DFF6D880-EB6C-E471-5BB7-44BBA0B93522}"/>
                </a:ext>
              </a:extLst>
            </p:cNvPr>
            <p:cNvGrpSpPr/>
            <p:nvPr/>
          </p:nvGrpSpPr>
          <p:grpSpPr>
            <a:xfrm>
              <a:off x="2304163" y="2442075"/>
              <a:ext cx="380010" cy="343382"/>
              <a:chOff x="6419289" y="3123688"/>
              <a:chExt cx="392248" cy="354440"/>
            </a:xfrm>
          </p:grpSpPr>
          <p:sp>
            <p:nvSpPr>
              <p:cNvPr id="36" name="Google Shape;527;p47">
                <a:extLst>
                  <a:ext uri="{FF2B5EF4-FFF2-40B4-BE49-F238E27FC236}">
                    <a16:creationId xmlns:a16="http://schemas.microsoft.com/office/drawing/2014/main" id="{E0CB0E60-772C-B821-ABC2-D82497264AAD}"/>
                  </a:ext>
                </a:extLst>
              </p:cNvPr>
              <p:cNvSpPr/>
              <p:nvPr/>
            </p:nvSpPr>
            <p:spPr>
              <a:xfrm>
                <a:off x="6508642" y="3123688"/>
                <a:ext cx="302895" cy="293485"/>
              </a:xfrm>
              <a:custGeom>
                <a:avLst/>
                <a:gdLst/>
                <a:ahLst/>
                <a:cxnLst/>
                <a:rect l="l" t="t" r="r" b="b"/>
                <a:pathLst>
                  <a:path w="369384" h="357908" extrusionOk="0">
                    <a:moveTo>
                      <a:pt x="327945" y="0"/>
                    </a:moveTo>
                    <a:lnTo>
                      <a:pt x="198909" y="0"/>
                    </a:lnTo>
                    <a:cubicBezTo>
                      <a:pt x="195084" y="0"/>
                      <a:pt x="191896" y="3188"/>
                      <a:pt x="191896" y="7013"/>
                    </a:cubicBezTo>
                    <a:cubicBezTo>
                      <a:pt x="191896" y="10838"/>
                      <a:pt x="195084" y="14026"/>
                      <a:pt x="198909" y="14026"/>
                    </a:cubicBezTo>
                    <a:lnTo>
                      <a:pt x="327945" y="14026"/>
                    </a:lnTo>
                    <a:cubicBezTo>
                      <a:pt x="343117" y="14026"/>
                      <a:pt x="355358" y="26266"/>
                      <a:pt x="355358" y="41439"/>
                    </a:cubicBezTo>
                    <a:lnTo>
                      <a:pt x="355358" y="279620"/>
                    </a:lnTo>
                    <a:lnTo>
                      <a:pt x="7013" y="279620"/>
                    </a:lnTo>
                    <a:cubicBezTo>
                      <a:pt x="3188" y="279620"/>
                      <a:pt x="0" y="282808"/>
                      <a:pt x="0" y="286633"/>
                    </a:cubicBezTo>
                    <a:cubicBezTo>
                      <a:pt x="0" y="290458"/>
                      <a:pt x="3188" y="293646"/>
                      <a:pt x="7013" y="293646"/>
                    </a:cubicBezTo>
                    <a:lnTo>
                      <a:pt x="355358" y="293646"/>
                    </a:lnTo>
                    <a:lnTo>
                      <a:pt x="355358" y="335723"/>
                    </a:lnTo>
                    <a:cubicBezTo>
                      <a:pt x="355358" y="340313"/>
                      <a:pt x="351661" y="343883"/>
                      <a:pt x="347198" y="343883"/>
                    </a:cubicBezTo>
                    <a:lnTo>
                      <a:pt x="297471" y="343883"/>
                    </a:lnTo>
                    <a:cubicBezTo>
                      <a:pt x="293646" y="343883"/>
                      <a:pt x="290458" y="347071"/>
                      <a:pt x="290458" y="350896"/>
                    </a:cubicBezTo>
                    <a:cubicBezTo>
                      <a:pt x="290458" y="354721"/>
                      <a:pt x="293646" y="357909"/>
                      <a:pt x="297471" y="357909"/>
                    </a:cubicBezTo>
                    <a:lnTo>
                      <a:pt x="347198" y="357909"/>
                    </a:lnTo>
                    <a:cubicBezTo>
                      <a:pt x="359439" y="357909"/>
                      <a:pt x="369384" y="347963"/>
                      <a:pt x="369384" y="335723"/>
                    </a:cubicBezTo>
                    <a:lnTo>
                      <a:pt x="369384" y="41439"/>
                    </a:lnTo>
                    <a:cubicBezTo>
                      <a:pt x="369384" y="18616"/>
                      <a:pt x="350768" y="0"/>
                      <a:pt x="3279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528;p47">
                <a:extLst>
                  <a:ext uri="{FF2B5EF4-FFF2-40B4-BE49-F238E27FC236}">
                    <a16:creationId xmlns:a16="http://schemas.microsoft.com/office/drawing/2014/main" id="{5754B660-3B24-7B13-A82C-EF34D5C205EC}"/>
                  </a:ext>
                </a:extLst>
              </p:cNvPr>
              <p:cNvSpPr/>
              <p:nvPr/>
            </p:nvSpPr>
            <p:spPr>
              <a:xfrm>
                <a:off x="6419289" y="3123688"/>
                <a:ext cx="315336" cy="354440"/>
              </a:xfrm>
              <a:custGeom>
                <a:avLst/>
                <a:gdLst/>
                <a:ahLst/>
                <a:cxnLst/>
                <a:rect l="l" t="t" r="r" b="b"/>
                <a:pathLst>
                  <a:path w="384556" h="432244" extrusionOk="0">
                    <a:moveTo>
                      <a:pt x="377799" y="343883"/>
                    </a:moveTo>
                    <a:lnTo>
                      <a:pt x="22186" y="343883"/>
                    </a:lnTo>
                    <a:cubicBezTo>
                      <a:pt x="17596" y="343883"/>
                      <a:pt x="14025" y="340185"/>
                      <a:pt x="14025" y="335723"/>
                    </a:cubicBezTo>
                    <a:lnTo>
                      <a:pt x="14025" y="293646"/>
                    </a:lnTo>
                    <a:lnTo>
                      <a:pt x="87596" y="293646"/>
                    </a:lnTo>
                    <a:cubicBezTo>
                      <a:pt x="91421" y="293646"/>
                      <a:pt x="94609" y="290458"/>
                      <a:pt x="94609" y="286633"/>
                    </a:cubicBezTo>
                    <a:cubicBezTo>
                      <a:pt x="94609" y="282808"/>
                      <a:pt x="91421" y="279620"/>
                      <a:pt x="87596" y="279620"/>
                    </a:cubicBezTo>
                    <a:lnTo>
                      <a:pt x="14025" y="279620"/>
                    </a:lnTo>
                    <a:lnTo>
                      <a:pt x="14025" y="41439"/>
                    </a:lnTo>
                    <a:cubicBezTo>
                      <a:pt x="14025" y="26266"/>
                      <a:pt x="26266" y="14026"/>
                      <a:pt x="41439" y="14026"/>
                    </a:cubicBezTo>
                    <a:lnTo>
                      <a:pt x="279492" y="14026"/>
                    </a:lnTo>
                    <a:cubicBezTo>
                      <a:pt x="283317" y="14026"/>
                      <a:pt x="286505" y="10838"/>
                      <a:pt x="286505" y="7013"/>
                    </a:cubicBezTo>
                    <a:cubicBezTo>
                      <a:pt x="286505" y="3188"/>
                      <a:pt x="283317" y="0"/>
                      <a:pt x="279492" y="0"/>
                    </a:cubicBezTo>
                    <a:lnTo>
                      <a:pt x="41439" y="0"/>
                    </a:lnTo>
                    <a:cubicBezTo>
                      <a:pt x="18615" y="0"/>
                      <a:pt x="0" y="18616"/>
                      <a:pt x="0" y="41439"/>
                    </a:cubicBezTo>
                    <a:lnTo>
                      <a:pt x="0" y="335723"/>
                    </a:lnTo>
                    <a:cubicBezTo>
                      <a:pt x="0" y="347963"/>
                      <a:pt x="9945" y="357909"/>
                      <a:pt x="22186" y="357909"/>
                    </a:cubicBezTo>
                    <a:lnTo>
                      <a:pt x="175958" y="357909"/>
                    </a:lnTo>
                    <a:cubicBezTo>
                      <a:pt x="171368" y="373592"/>
                      <a:pt x="162187" y="392590"/>
                      <a:pt x="143826" y="406488"/>
                    </a:cubicBezTo>
                    <a:cubicBezTo>
                      <a:pt x="138854" y="410313"/>
                      <a:pt x="136941" y="416561"/>
                      <a:pt x="138854" y="422426"/>
                    </a:cubicBezTo>
                    <a:cubicBezTo>
                      <a:pt x="140894" y="428292"/>
                      <a:pt x="146121" y="432244"/>
                      <a:pt x="152369" y="432244"/>
                    </a:cubicBezTo>
                    <a:lnTo>
                      <a:pt x="325777" y="432244"/>
                    </a:lnTo>
                    <a:cubicBezTo>
                      <a:pt x="332025" y="432244"/>
                      <a:pt x="337380" y="428419"/>
                      <a:pt x="339292" y="422426"/>
                    </a:cubicBezTo>
                    <a:cubicBezTo>
                      <a:pt x="341333" y="416561"/>
                      <a:pt x="339292" y="410186"/>
                      <a:pt x="334320" y="406488"/>
                    </a:cubicBezTo>
                    <a:cubicBezTo>
                      <a:pt x="315959" y="392590"/>
                      <a:pt x="306779" y="373464"/>
                      <a:pt x="302189" y="357909"/>
                    </a:cubicBezTo>
                    <a:lnTo>
                      <a:pt x="377544" y="357909"/>
                    </a:lnTo>
                    <a:cubicBezTo>
                      <a:pt x="381369" y="357909"/>
                      <a:pt x="384557" y="354721"/>
                      <a:pt x="384557" y="350896"/>
                    </a:cubicBezTo>
                    <a:cubicBezTo>
                      <a:pt x="384557" y="347071"/>
                      <a:pt x="381369" y="343883"/>
                      <a:pt x="377544" y="343883"/>
                    </a:cubicBezTo>
                    <a:close/>
                    <a:moveTo>
                      <a:pt x="326032" y="417709"/>
                    </a:moveTo>
                    <a:cubicBezTo>
                      <a:pt x="326032" y="417709"/>
                      <a:pt x="326032" y="417709"/>
                      <a:pt x="326032" y="417709"/>
                    </a:cubicBezTo>
                    <a:cubicBezTo>
                      <a:pt x="326032" y="417709"/>
                      <a:pt x="326032" y="418091"/>
                      <a:pt x="325905" y="418091"/>
                    </a:cubicBezTo>
                    <a:cubicBezTo>
                      <a:pt x="325905" y="418091"/>
                      <a:pt x="325905" y="418091"/>
                      <a:pt x="325777" y="418091"/>
                    </a:cubicBezTo>
                    <a:lnTo>
                      <a:pt x="152369" y="418091"/>
                    </a:lnTo>
                    <a:cubicBezTo>
                      <a:pt x="152369" y="418091"/>
                      <a:pt x="152242" y="418091"/>
                      <a:pt x="152242" y="418091"/>
                    </a:cubicBezTo>
                    <a:cubicBezTo>
                      <a:pt x="152242" y="418091"/>
                      <a:pt x="152114" y="417836"/>
                      <a:pt x="152114" y="417709"/>
                    </a:cubicBezTo>
                    <a:cubicBezTo>
                      <a:pt x="152114" y="417709"/>
                      <a:pt x="152114" y="417709"/>
                      <a:pt x="152114" y="417709"/>
                    </a:cubicBezTo>
                    <a:cubicBezTo>
                      <a:pt x="174937" y="400368"/>
                      <a:pt x="185521" y="376397"/>
                      <a:pt x="190238" y="357909"/>
                    </a:cubicBezTo>
                    <a:lnTo>
                      <a:pt x="287653" y="357909"/>
                    </a:lnTo>
                    <a:cubicBezTo>
                      <a:pt x="292498" y="376269"/>
                      <a:pt x="302954" y="400240"/>
                      <a:pt x="325777" y="41770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529;p47">
                <a:extLst>
                  <a:ext uri="{FF2B5EF4-FFF2-40B4-BE49-F238E27FC236}">
                    <a16:creationId xmlns:a16="http://schemas.microsoft.com/office/drawing/2014/main" id="{4BEEA072-FD83-C50B-0067-9173D0C7C86E}"/>
                  </a:ext>
                </a:extLst>
              </p:cNvPr>
              <p:cNvSpPr/>
              <p:nvPr/>
            </p:nvSpPr>
            <p:spPr>
              <a:xfrm>
                <a:off x="6600923" y="3370638"/>
                <a:ext cx="28648" cy="28648"/>
              </a:xfrm>
              <a:custGeom>
                <a:avLst/>
                <a:gdLst/>
                <a:ahLst/>
                <a:cxnLst/>
                <a:rect l="l" t="t" r="r" b="b"/>
                <a:pathLst>
                  <a:path w="34936" h="34936" extrusionOk="0">
                    <a:moveTo>
                      <a:pt x="17468" y="0"/>
                    </a:moveTo>
                    <a:cubicBezTo>
                      <a:pt x="7905" y="0"/>
                      <a:pt x="0" y="7778"/>
                      <a:pt x="0" y="17468"/>
                    </a:cubicBezTo>
                    <a:cubicBezTo>
                      <a:pt x="0" y="27159"/>
                      <a:pt x="7778" y="34936"/>
                      <a:pt x="17468" y="34936"/>
                    </a:cubicBezTo>
                    <a:cubicBezTo>
                      <a:pt x="27159" y="34936"/>
                      <a:pt x="34936" y="27159"/>
                      <a:pt x="34936" y="17468"/>
                    </a:cubicBezTo>
                    <a:cubicBezTo>
                      <a:pt x="34936" y="7778"/>
                      <a:pt x="27159" y="0"/>
                      <a:pt x="17468" y="0"/>
                    </a:cubicBezTo>
                    <a:close/>
                    <a:moveTo>
                      <a:pt x="17468" y="20911"/>
                    </a:moveTo>
                    <a:cubicBezTo>
                      <a:pt x="15555" y="20911"/>
                      <a:pt x="14025" y="19381"/>
                      <a:pt x="14025" y="17468"/>
                    </a:cubicBezTo>
                    <a:cubicBezTo>
                      <a:pt x="14025" y="15556"/>
                      <a:pt x="15555" y="14026"/>
                      <a:pt x="17468" y="14026"/>
                    </a:cubicBezTo>
                    <a:cubicBezTo>
                      <a:pt x="19380" y="14026"/>
                      <a:pt x="20911" y="15556"/>
                      <a:pt x="20911" y="17468"/>
                    </a:cubicBezTo>
                    <a:cubicBezTo>
                      <a:pt x="20911" y="19381"/>
                      <a:pt x="19380" y="20911"/>
                      <a:pt x="17468" y="209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530;p47">
                <a:extLst>
                  <a:ext uri="{FF2B5EF4-FFF2-40B4-BE49-F238E27FC236}">
                    <a16:creationId xmlns:a16="http://schemas.microsoft.com/office/drawing/2014/main" id="{C5DD55B9-8C09-1DFA-42DB-33BC93D2DBE4}"/>
                  </a:ext>
                </a:extLst>
              </p:cNvPr>
              <p:cNvSpPr/>
              <p:nvPr/>
            </p:nvSpPr>
            <p:spPr>
              <a:xfrm>
                <a:off x="6465690" y="3160892"/>
                <a:ext cx="227302" cy="38998"/>
              </a:xfrm>
              <a:custGeom>
                <a:avLst/>
                <a:gdLst/>
                <a:ahLst/>
                <a:cxnLst/>
                <a:rect l="l" t="t" r="r" b="b"/>
                <a:pathLst>
                  <a:path w="277197" h="47559" extrusionOk="0">
                    <a:moveTo>
                      <a:pt x="270185" y="0"/>
                    </a:moveTo>
                    <a:lnTo>
                      <a:pt x="7013" y="0"/>
                    </a:lnTo>
                    <a:cubicBezTo>
                      <a:pt x="3188" y="0"/>
                      <a:pt x="0" y="3188"/>
                      <a:pt x="0" y="7013"/>
                    </a:cubicBezTo>
                    <a:lnTo>
                      <a:pt x="0" y="40547"/>
                    </a:lnTo>
                    <a:cubicBezTo>
                      <a:pt x="0" y="44372"/>
                      <a:pt x="3188" y="47560"/>
                      <a:pt x="7013" y="47560"/>
                    </a:cubicBezTo>
                    <a:lnTo>
                      <a:pt x="270185" y="47560"/>
                    </a:lnTo>
                    <a:cubicBezTo>
                      <a:pt x="274010" y="47560"/>
                      <a:pt x="277197" y="44372"/>
                      <a:pt x="277197" y="40547"/>
                    </a:cubicBezTo>
                    <a:lnTo>
                      <a:pt x="277197" y="7013"/>
                    </a:lnTo>
                    <a:cubicBezTo>
                      <a:pt x="277197" y="3188"/>
                      <a:pt x="274010" y="0"/>
                      <a:pt x="270185" y="0"/>
                    </a:cubicBezTo>
                    <a:close/>
                    <a:moveTo>
                      <a:pt x="263172" y="33534"/>
                    </a:moveTo>
                    <a:lnTo>
                      <a:pt x="14025" y="33534"/>
                    </a:lnTo>
                    <a:lnTo>
                      <a:pt x="14025" y="14026"/>
                    </a:lnTo>
                    <a:lnTo>
                      <a:pt x="263172" y="14026"/>
                    </a:lnTo>
                    <a:lnTo>
                      <a:pt x="263172" y="33534"/>
                    </a:lnTo>
                    <a:lnTo>
                      <a:pt x="263172" y="3353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531;p47">
                <a:extLst>
                  <a:ext uri="{FF2B5EF4-FFF2-40B4-BE49-F238E27FC236}">
                    <a16:creationId xmlns:a16="http://schemas.microsoft.com/office/drawing/2014/main" id="{56E47480-73AA-767C-B1BE-8D35A9656EBD}"/>
                  </a:ext>
                </a:extLst>
              </p:cNvPr>
              <p:cNvSpPr/>
              <p:nvPr/>
            </p:nvSpPr>
            <p:spPr>
              <a:xfrm>
                <a:off x="6704071" y="3160892"/>
                <a:ext cx="11501" cy="38998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47559" extrusionOk="0">
                    <a:moveTo>
                      <a:pt x="7013" y="0"/>
                    </a:moveTo>
                    <a:cubicBezTo>
                      <a:pt x="3188" y="0"/>
                      <a:pt x="0" y="3188"/>
                      <a:pt x="0" y="7013"/>
                    </a:cubicBezTo>
                    <a:lnTo>
                      <a:pt x="0" y="40547"/>
                    </a:lnTo>
                    <a:cubicBezTo>
                      <a:pt x="0" y="44372"/>
                      <a:pt x="3188" y="47560"/>
                      <a:pt x="7013" y="47560"/>
                    </a:cubicBezTo>
                    <a:cubicBezTo>
                      <a:pt x="10838" y="47560"/>
                      <a:pt x="14025" y="44372"/>
                      <a:pt x="14025" y="40547"/>
                    </a:cubicBezTo>
                    <a:lnTo>
                      <a:pt x="14025" y="7013"/>
                    </a:lnTo>
                    <a:cubicBezTo>
                      <a:pt x="14025" y="3188"/>
                      <a:pt x="10838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532;p47">
                <a:extLst>
                  <a:ext uri="{FF2B5EF4-FFF2-40B4-BE49-F238E27FC236}">
                    <a16:creationId xmlns:a16="http://schemas.microsoft.com/office/drawing/2014/main" id="{1D2F3D2E-694E-319B-E545-BC210216DBEE}"/>
                  </a:ext>
                </a:extLst>
              </p:cNvPr>
              <p:cNvSpPr/>
              <p:nvPr/>
            </p:nvSpPr>
            <p:spPr>
              <a:xfrm>
                <a:off x="6724450" y="3160892"/>
                <a:ext cx="11501" cy="38998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47559" extrusionOk="0">
                    <a:moveTo>
                      <a:pt x="7013" y="0"/>
                    </a:moveTo>
                    <a:cubicBezTo>
                      <a:pt x="3188" y="0"/>
                      <a:pt x="0" y="3188"/>
                      <a:pt x="0" y="7013"/>
                    </a:cubicBezTo>
                    <a:lnTo>
                      <a:pt x="0" y="40547"/>
                    </a:lnTo>
                    <a:cubicBezTo>
                      <a:pt x="0" y="44372"/>
                      <a:pt x="3188" y="47560"/>
                      <a:pt x="7013" y="47560"/>
                    </a:cubicBezTo>
                    <a:cubicBezTo>
                      <a:pt x="10838" y="47560"/>
                      <a:pt x="14025" y="44372"/>
                      <a:pt x="14025" y="40547"/>
                    </a:cubicBezTo>
                    <a:lnTo>
                      <a:pt x="14025" y="7013"/>
                    </a:lnTo>
                    <a:cubicBezTo>
                      <a:pt x="14025" y="3188"/>
                      <a:pt x="10838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533;p47">
                <a:extLst>
                  <a:ext uri="{FF2B5EF4-FFF2-40B4-BE49-F238E27FC236}">
                    <a16:creationId xmlns:a16="http://schemas.microsoft.com/office/drawing/2014/main" id="{9208C35A-BAA6-EDF3-E141-10684C6FD6AA}"/>
                  </a:ext>
                </a:extLst>
              </p:cNvPr>
              <p:cNvSpPr/>
              <p:nvPr/>
            </p:nvSpPr>
            <p:spPr>
              <a:xfrm>
                <a:off x="6744725" y="3160892"/>
                <a:ext cx="11501" cy="38998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47559" extrusionOk="0">
                    <a:moveTo>
                      <a:pt x="7013" y="0"/>
                    </a:moveTo>
                    <a:cubicBezTo>
                      <a:pt x="3188" y="0"/>
                      <a:pt x="0" y="3188"/>
                      <a:pt x="0" y="7013"/>
                    </a:cubicBezTo>
                    <a:lnTo>
                      <a:pt x="0" y="40547"/>
                    </a:lnTo>
                    <a:cubicBezTo>
                      <a:pt x="0" y="44372"/>
                      <a:pt x="3188" y="47560"/>
                      <a:pt x="7013" y="47560"/>
                    </a:cubicBezTo>
                    <a:cubicBezTo>
                      <a:pt x="10838" y="47560"/>
                      <a:pt x="14025" y="44372"/>
                      <a:pt x="14025" y="40547"/>
                    </a:cubicBezTo>
                    <a:lnTo>
                      <a:pt x="14025" y="7013"/>
                    </a:lnTo>
                    <a:cubicBezTo>
                      <a:pt x="14025" y="3188"/>
                      <a:pt x="10838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534;p47">
                <a:extLst>
                  <a:ext uri="{FF2B5EF4-FFF2-40B4-BE49-F238E27FC236}">
                    <a16:creationId xmlns:a16="http://schemas.microsoft.com/office/drawing/2014/main" id="{E9ABFD40-F148-AA0D-323F-7B02FFC2BE19}"/>
                  </a:ext>
                </a:extLst>
              </p:cNvPr>
              <p:cNvSpPr/>
              <p:nvPr/>
            </p:nvSpPr>
            <p:spPr>
              <a:xfrm>
                <a:off x="6529021" y="3295080"/>
                <a:ext cx="227302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277197" h="38506" extrusionOk="0">
                    <a:moveTo>
                      <a:pt x="270185" y="0"/>
                    </a:moveTo>
                    <a:lnTo>
                      <a:pt x="7013" y="0"/>
                    </a:lnTo>
                    <a:cubicBezTo>
                      <a:pt x="3188" y="0"/>
                      <a:pt x="0" y="3188"/>
                      <a:pt x="0" y="7013"/>
                    </a:cubicBezTo>
                    <a:lnTo>
                      <a:pt x="0" y="31494"/>
                    </a:lnTo>
                    <a:cubicBezTo>
                      <a:pt x="0" y="35319"/>
                      <a:pt x="3188" y="38507"/>
                      <a:pt x="7013" y="38507"/>
                    </a:cubicBezTo>
                    <a:lnTo>
                      <a:pt x="270185" y="38507"/>
                    </a:lnTo>
                    <a:cubicBezTo>
                      <a:pt x="274010" y="38507"/>
                      <a:pt x="277197" y="35319"/>
                      <a:pt x="277197" y="31494"/>
                    </a:cubicBezTo>
                    <a:lnTo>
                      <a:pt x="277197" y="7013"/>
                    </a:lnTo>
                    <a:cubicBezTo>
                      <a:pt x="277197" y="3188"/>
                      <a:pt x="274010" y="0"/>
                      <a:pt x="270185" y="0"/>
                    </a:cubicBezTo>
                    <a:close/>
                    <a:moveTo>
                      <a:pt x="263172" y="24481"/>
                    </a:moveTo>
                    <a:lnTo>
                      <a:pt x="14025" y="24481"/>
                    </a:lnTo>
                    <a:lnTo>
                      <a:pt x="14025" y="14026"/>
                    </a:lnTo>
                    <a:lnTo>
                      <a:pt x="263172" y="14026"/>
                    </a:lnTo>
                    <a:lnTo>
                      <a:pt x="263172" y="2448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535;p47">
                <a:extLst>
                  <a:ext uri="{FF2B5EF4-FFF2-40B4-BE49-F238E27FC236}">
                    <a16:creationId xmlns:a16="http://schemas.microsoft.com/office/drawing/2014/main" id="{EAA2420D-7E25-2BF9-95C7-C7D00B2F837C}"/>
                  </a:ext>
                </a:extLst>
              </p:cNvPr>
              <p:cNvSpPr/>
              <p:nvPr/>
            </p:nvSpPr>
            <p:spPr>
              <a:xfrm>
                <a:off x="6506344" y="3295080"/>
                <a:ext cx="1150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38506" extrusionOk="0">
                    <a:moveTo>
                      <a:pt x="7013" y="0"/>
                    </a:moveTo>
                    <a:cubicBezTo>
                      <a:pt x="3188" y="0"/>
                      <a:pt x="0" y="3188"/>
                      <a:pt x="0" y="7013"/>
                    </a:cubicBezTo>
                    <a:lnTo>
                      <a:pt x="0" y="31494"/>
                    </a:lnTo>
                    <a:cubicBezTo>
                      <a:pt x="0" y="35319"/>
                      <a:pt x="3188" y="38507"/>
                      <a:pt x="7013" y="38507"/>
                    </a:cubicBezTo>
                    <a:cubicBezTo>
                      <a:pt x="10838" y="38507"/>
                      <a:pt x="14025" y="35319"/>
                      <a:pt x="14025" y="31494"/>
                    </a:cubicBezTo>
                    <a:lnTo>
                      <a:pt x="14025" y="7013"/>
                    </a:lnTo>
                    <a:cubicBezTo>
                      <a:pt x="14025" y="3188"/>
                      <a:pt x="10838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536;p47">
                <a:extLst>
                  <a:ext uri="{FF2B5EF4-FFF2-40B4-BE49-F238E27FC236}">
                    <a16:creationId xmlns:a16="http://schemas.microsoft.com/office/drawing/2014/main" id="{A5DDAFCC-D23E-7BEC-437E-177F97535C59}"/>
                  </a:ext>
                </a:extLst>
              </p:cNvPr>
              <p:cNvSpPr/>
              <p:nvPr/>
            </p:nvSpPr>
            <p:spPr>
              <a:xfrm>
                <a:off x="6486069" y="3295080"/>
                <a:ext cx="1150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38506" extrusionOk="0">
                    <a:moveTo>
                      <a:pt x="7013" y="0"/>
                    </a:moveTo>
                    <a:cubicBezTo>
                      <a:pt x="3188" y="0"/>
                      <a:pt x="0" y="3188"/>
                      <a:pt x="0" y="7013"/>
                    </a:cubicBezTo>
                    <a:lnTo>
                      <a:pt x="0" y="31494"/>
                    </a:lnTo>
                    <a:cubicBezTo>
                      <a:pt x="0" y="35319"/>
                      <a:pt x="3188" y="38507"/>
                      <a:pt x="7013" y="38507"/>
                    </a:cubicBezTo>
                    <a:cubicBezTo>
                      <a:pt x="10838" y="38507"/>
                      <a:pt x="14025" y="35319"/>
                      <a:pt x="14025" y="31494"/>
                    </a:cubicBezTo>
                    <a:lnTo>
                      <a:pt x="14025" y="7013"/>
                    </a:lnTo>
                    <a:cubicBezTo>
                      <a:pt x="14025" y="3188"/>
                      <a:pt x="10838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537;p47">
                <a:extLst>
                  <a:ext uri="{FF2B5EF4-FFF2-40B4-BE49-F238E27FC236}">
                    <a16:creationId xmlns:a16="http://schemas.microsoft.com/office/drawing/2014/main" id="{6F2E3680-C07E-D55D-8F24-D361420859CA}"/>
                  </a:ext>
                </a:extLst>
              </p:cNvPr>
              <p:cNvSpPr/>
              <p:nvPr/>
            </p:nvSpPr>
            <p:spPr>
              <a:xfrm>
                <a:off x="6465690" y="3295080"/>
                <a:ext cx="1150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38506" extrusionOk="0">
                    <a:moveTo>
                      <a:pt x="7013" y="0"/>
                    </a:moveTo>
                    <a:cubicBezTo>
                      <a:pt x="3188" y="0"/>
                      <a:pt x="0" y="3188"/>
                      <a:pt x="0" y="7013"/>
                    </a:cubicBezTo>
                    <a:lnTo>
                      <a:pt x="0" y="31494"/>
                    </a:lnTo>
                    <a:cubicBezTo>
                      <a:pt x="0" y="35319"/>
                      <a:pt x="3188" y="38507"/>
                      <a:pt x="7013" y="38507"/>
                    </a:cubicBezTo>
                    <a:cubicBezTo>
                      <a:pt x="10838" y="38507"/>
                      <a:pt x="14025" y="35319"/>
                      <a:pt x="14025" y="31494"/>
                    </a:cubicBezTo>
                    <a:lnTo>
                      <a:pt x="14025" y="7013"/>
                    </a:lnTo>
                    <a:cubicBezTo>
                      <a:pt x="14025" y="3188"/>
                      <a:pt x="10838" y="0"/>
                      <a:pt x="70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538;p47">
                <a:extLst>
                  <a:ext uri="{FF2B5EF4-FFF2-40B4-BE49-F238E27FC236}">
                    <a16:creationId xmlns:a16="http://schemas.microsoft.com/office/drawing/2014/main" id="{683767C2-D12B-49CE-0F3C-7E935D628AA1}"/>
                  </a:ext>
                </a:extLst>
              </p:cNvPr>
              <p:cNvSpPr/>
              <p:nvPr/>
            </p:nvSpPr>
            <p:spPr>
              <a:xfrm>
                <a:off x="6551342" y="3221287"/>
                <a:ext cx="25146" cy="52182"/>
              </a:xfrm>
              <a:custGeom>
                <a:avLst/>
                <a:gdLst/>
                <a:ahLst/>
                <a:cxnLst/>
                <a:rect l="l" t="t" r="r" b="b"/>
                <a:pathLst>
                  <a:path w="30666" h="63637" extrusionOk="0">
                    <a:moveTo>
                      <a:pt x="25809" y="394"/>
                    </a:moveTo>
                    <a:cubicBezTo>
                      <a:pt x="22111" y="-880"/>
                      <a:pt x="18159" y="1032"/>
                      <a:pt x="16883" y="4730"/>
                    </a:cubicBezTo>
                    <a:lnTo>
                      <a:pt x="15864" y="7790"/>
                    </a:lnTo>
                    <a:cubicBezTo>
                      <a:pt x="10254" y="23728"/>
                      <a:pt x="5025" y="38774"/>
                      <a:pt x="308" y="54584"/>
                    </a:cubicBezTo>
                    <a:cubicBezTo>
                      <a:pt x="-839" y="58282"/>
                      <a:pt x="1328" y="62235"/>
                      <a:pt x="5025" y="63382"/>
                    </a:cubicBezTo>
                    <a:cubicBezTo>
                      <a:pt x="5664" y="63637"/>
                      <a:pt x="6429" y="63637"/>
                      <a:pt x="7066" y="63637"/>
                    </a:cubicBezTo>
                    <a:cubicBezTo>
                      <a:pt x="10126" y="63637"/>
                      <a:pt x="12804" y="61725"/>
                      <a:pt x="13823" y="58665"/>
                    </a:cubicBezTo>
                    <a:cubicBezTo>
                      <a:pt x="18541" y="42982"/>
                      <a:pt x="23769" y="28191"/>
                      <a:pt x="29252" y="12380"/>
                    </a:cubicBezTo>
                    <a:lnTo>
                      <a:pt x="30272" y="9320"/>
                    </a:lnTo>
                    <a:cubicBezTo>
                      <a:pt x="31547" y="5622"/>
                      <a:pt x="29634" y="1670"/>
                      <a:pt x="25936" y="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539;p47">
                <a:extLst>
                  <a:ext uri="{FF2B5EF4-FFF2-40B4-BE49-F238E27FC236}">
                    <a16:creationId xmlns:a16="http://schemas.microsoft.com/office/drawing/2014/main" id="{E75B07DA-C196-C863-565A-F396FA970DDC}"/>
                  </a:ext>
                </a:extLst>
              </p:cNvPr>
              <p:cNvSpPr/>
              <p:nvPr/>
            </p:nvSpPr>
            <p:spPr>
              <a:xfrm>
                <a:off x="6517624" y="3221187"/>
                <a:ext cx="34948" cy="51833"/>
              </a:xfrm>
              <a:custGeom>
                <a:avLst/>
                <a:gdLst/>
                <a:ahLst/>
                <a:cxnLst/>
                <a:rect l="l" t="t" r="r" b="b"/>
                <a:pathLst>
                  <a:path w="42620" h="63211" extrusionOk="0">
                    <a:moveTo>
                      <a:pt x="38131" y="13267"/>
                    </a:moveTo>
                    <a:cubicBezTo>
                      <a:pt x="34433" y="11992"/>
                      <a:pt x="30481" y="13777"/>
                      <a:pt x="29078" y="17475"/>
                    </a:cubicBezTo>
                    <a:cubicBezTo>
                      <a:pt x="27038" y="23213"/>
                      <a:pt x="25253" y="28696"/>
                      <a:pt x="23596" y="34051"/>
                    </a:cubicBezTo>
                    <a:cubicBezTo>
                      <a:pt x="22831" y="32011"/>
                      <a:pt x="22193" y="29843"/>
                      <a:pt x="21428" y="27803"/>
                    </a:cubicBezTo>
                    <a:cubicBezTo>
                      <a:pt x="18750" y="20280"/>
                      <a:pt x="16073" y="12630"/>
                      <a:pt x="13778" y="4980"/>
                    </a:cubicBezTo>
                    <a:cubicBezTo>
                      <a:pt x="12630" y="1282"/>
                      <a:pt x="8677" y="-758"/>
                      <a:pt x="4980" y="262"/>
                    </a:cubicBezTo>
                    <a:cubicBezTo>
                      <a:pt x="1282" y="1409"/>
                      <a:pt x="-758" y="5362"/>
                      <a:pt x="262" y="9060"/>
                    </a:cubicBezTo>
                    <a:cubicBezTo>
                      <a:pt x="2685" y="16965"/>
                      <a:pt x="5489" y="24743"/>
                      <a:pt x="8167" y="32393"/>
                    </a:cubicBezTo>
                    <a:cubicBezTo>
                      <a:pt x="7530" y="30481"/>
                      <a:pt x="6893" y="28951"/>
                      <a:pt x="8167" y="32393"/>
                    </a:cubicBezTo>
                    <a:cubicBezTo>
                      <a:pt x="11100" y="40809"/>
                      <a:pt x="14287" y="49607"/>
                      <a:pt x="16710" y="58149"/>
                    </a:cubicBezTo>
                    <a:cubicBezTo>
                      <a:pt x="18495" y="64525"/>
                      <a:pt x="27676" y="65035"/>
                      <a:pt x="29971" y="58787"/>
                    </a:cubicBezTo>
                    <a:cubicBezTo>
                      <a:pt x="32521" y="51902"/>
                      <a:pt x="34689" y="45399"/>
                      <a:pt x="36601" y="39024"/>
                    </a:cubicBezTo>
                    <a:cubicBezTo>
                      <a:pt x="38386" y="33286"/>
                      <a:pt x="40044" y="27931"/>
                      <a:pt x="42211" y="22193"/>
                    </a:cubicBezTo>
                    <a:cubicBezTo>
                      <a:pt x="43487" y="18495"/>
                      <a:pt x="41701" y="14542"/>
                      <a:pt x="38004" y="131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540;p47">
                <a:extLst>
                  <a:ext uri="{FF2B5EF4-FFF2-40B4-BE49-F238E27FC236}">
                    <a16:creationId xmlns:a16="http://schemas.microsoft.com/office/drawing/2014/main" id="{6AE06A69-8840-2F9A-4D17-6AD5EA10D2D5}"/>
                  </a:ext>
                </a:extLst>
              </p:cNvPr>
              <p:cNvSpPr/>
              <p:nvPr/>
            </p:nvSpPr>
            <p:spPr>
              <a:xfrm>
                <a:off x="6619586" y="3221287"/>
                <a:ext cx="25146" cy="52182"/>
              </a:xfrm>
              <a:custGeom>
                <a:avLst/>
                <a:gdLst/>
                <a:ahLst/>
                <a:cxnLst/>
                <a:rect l="l" t="t" r="r" b="b"/>
                <a:pathLst>
                  <a:path w="30666" h="63637" extrusionOk="0">
                    <a:moveTo>
                      <a:pt x="25809" y="394"/>
                    </a:moveTo>
                    <a:cubicBezTo>
                      <a:pt x="22111" y="-880"/>
                      <a:pt x="18158" y="1032"/>
                      <a:pt x="16884" y="4730"/>
                    </a:cubicBezTo>
                    <a:lnTo>
                      <a:pt x="15863" y="7790"/>
                    </a:lnTo>
                    <a:cubicBezTo>
                      <a:pt x="10253" y="23728"/>
                      <a:pt x="5026" y="38774"/>
                      <a:pt x="308" y="54584"/>
                    </a:cubicBezTo>
                    <a:cubicBezTo>
                      <a:pt x="-840" y="58282"/>
                      <a:pt x="1328" y="62235"/>
                      <a:pt x="5026" y="63382"/>
                    </a:cubicBezTo>
                    <a:cubicBezTo>
                      <a:pt x="5663" y="63637"/>
                      <a:pt x="6428" y="63637"/>
                      <a:pt x="7065" y="63637"/>
                    </a:cubicBezTo>
                    <a:cubicBezTo>
                      <a:pt x="10125" y="63637"/>
                      <a:pt x="12803" y="61725"/>
                      <a:pt x="13824" y="58665"/>
                    </a:cubicBezTo>
                    <a:cubicBezTo>
                      <a:pt x="18541" y="42982"/>
                      <a:pt x="23769" y="28191"/>
                      <a:pt x="29251" y="12380"/>
                    </a:cubicBezTo>
                    <a:lnTo>
                      <a:pt x="30272" y="9320"/>
                    </a:lnTo>
                    <a:cubicBezTo>
                      <a:pt x="31547" y="5622"/>
                      <a:pt x="29634" y="1670"/>
                      <a:pt x="25937" y="3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541;p47">
                <a:extLst>
                  <a:ext uri="{FF2B5EF4-FFF2-40B4-BE49-F238E27FC236}">
                    <a16:creationId xmlns:a16="http://schemas.microsoft.com/office/drawing/2014/main" id="{586913AA-8AC4-526C-ACD5-7740469143A3}"/>
                  </a:ext>
                </a:extLst>
              </p:cNvPr>
              <p:cNvSpPr/>
              <p:nvPr/>
            </p:nvSpPr>
            <p:spPr>
              <a:xfrm>
                <a:off x="6585972" y="3221187"/>
                <a:ext cx="34948" cy="51833"/>
              </a:xfrm>
              <a:custGeom>
                <a:avLst/>
                <a:gdLst/>
                <a:ahLst/>
                <a:cxnLst/>
                <a:rect l="l" t="t" r="r" b="b"/>
                <a:pathLst>
                  <a:path w="42620" h="63211" extrusionOk="0">
                    <a:moveTo>
                      <a:pt x="38004" y="13267"/>
                    </a:moveTo>
                    <a:cubicBezTo>
                      <a:pt x="38896" y="13650"/>
                      <a:pt x="39789" y="13905"/>
                      <a:pt x="38004" y="13267"/>
                    </a:cubicBezTo>
                    <a:cubicBezTo>
                      <a:pt x="36218" y="12630"/>
                      <a:pt x="37111" y="12885"/>
                      <a:pt x="38004" y="13267"/>
                    </a:cubicBezTo>
                    <a:cubicBezTo>
                      <a:pt x="34433" y="11992"/>
                      <a:pt x="30354" y="13777"/>
                      <a:pt x="29078" y="17475"/>
                    </a:cubicBezTo>
                    <a:cubicBezTo>
                      <a:pt x="27038" y="23213"/>
                      <a:pt x="25253" y="28696"/>
                      <a:pt x="23595" y="34051"/>
                    </a:cubicBezTo>
                    <a:cubicBezTo>
                      <a:pt x="22830" y="32011"/>
                      <a:pt x="22193" y="29843"/>
                      <a:pt x="21428" y="27803"/>
                    </a:cubicBezTo>
                    <a:cubicBezTo>
                      <a:pt x="18750" y="20280"/>
                      <a:pt x="16072" y="12630"/>
                      <a:pt x="13777" y="4980"/>
                    </a:cubicBezTo>
                    <a:cubicBezTo>
                      <a:pt x="12630" y="1282"/>
                      <a:pt x="8678" y="-758"/>
                      <a:pt x="4979" y="262"/>
                    </a:cubicBezTo>
                    <a:cubicBezTo>
                      <a:pt x="1282" y="1409"/>
                      <a:pt x="-758" y="5362"/>
                      <a:pt x="262" y="9060"/>
                    </a:cubicBezTo>
                    <a:cubicBezTo>
                      <a:pt x="2684" y="16965"/>
                      <a:pt x="5490" y="24870"/>
                      <a:pt x="8167" y="32393"/>
                    </a:cubicBezTo>
                    <a:cubicBezTo>
                      <a:pt x="11100" y="40809"/>
                      <a:pt x="14288" y="49607"/>
                      <a:pt x="16710" y="58149"/>
                    </a:cubicBezTo>
                    <a:cubicBezTo>
                      <a:pt x="18495" y="64525"/>
                      <a:pt x="27676" y="65035"/>
                      <a:pt x="29971" y="58787"/>
                    </a:cubicBezTo>
                    <a:cubicBezTo>
                      <a:pt x="32521" y="51902"/>
                      <a:pt x="34688" y="45399"/>
                      <a:pt x="36601" y="39024"/>
                    </a:cubicBezTo>
                    <a:cubicBezTo>
                      <a:pt x="38386" y="33286"/>
                      <a:pt x="40043" y="27931"/>
                      <a:pt x="42212" y="22193"/>
                    </a:cubicBezTo>
                    <a:cubicBezTo>
                      <a:pt x="43486" y="18623"/>
                      <a:pt x="41701" y="14542"/>
                      <a:pt x="38004" y="132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542;p47">
                <a:extLst>
                  <a:ext uri="{FF2B5EF4-FFF2-40B4-BE49-F238E27FC236}">
                    <a16:creationId xmlns:a16="http://schemas.microsoft.com/office/drawing/2014/main" id="{FB99BE91-8A21-7C14-3A78-AA740C29802F}"/>
                  </a:ext>
                </a:extLst>
              </p:cNvPr>
              <p:cNvSpPr/>
              <p:nvPr/>
            </p:nvSpPr>
            <p:spPr>
              <a:xfrm>
                <a:off x="6687829" y="3221287"/>
                <a:ext cx="25146" cy="52077"/>
              </a:xfrm>
              <a:custGeom>
                <a:avLst/>
                <a:gdLst/>
                <a:ahLst/>
                <a:cxnLst/>
                <a:rect l="l" t="t" r="r" b="b"/>
                <a:pathLst>
                  <a:path w="30666" h="63509" extrusionOk="0">
                    <a:moveTo>
                      <a:pt x="25809" y="394"/>
                    </a:moveTo>
                    <a:cubicBezTo>
                      <a:pt x="22111" y="-880"/>
                      <a:pt x="18159" y="1032"/>
                      <a:pt x="16884" y="4730"/>
                    </a:cubicBezTo>
                    <a:lnTo>
                      <a:pt x="15864" y="7790"/>
                    </a:lnTo>
                    <a:cubicBezTo>
                      <a:pt x="10254" y="23728"/>
                      <a:pt x="5025" y="38774"/>
                      <a:pt x="308" y="54584"/>
                    </a:cubicBezTo>
                    <a:cubicBezTo>
                      <a:pt x="-839" y="58282"/>
                      <a:pt x="1328" y="62235"/>
                      <a:pt x="5025" y="63255"/>
                    </a:cubicBezTo>
                    <a:cubicBezTo>
                      <a:pt x="5664" y="63510"/>
                      <a:pt x="6429" y="63510"/>
                      <a:pt x="7066" y="63510"/>
                    </a:cubicBezTo>
                    <a:cubicBezTo>
                      <a:pt x="10126" y="63510"/>
                      <a:pt x="12804" y="61597"/>
                      <a:pt x="13823" y="58537"/>
                    </a:cubicBezTo>
                    <a:cubicBezTo>
                      <a:pt x="18541" y="42854"/>
                      <a:pt x="23769" y="28063"/>
                      <a:pt x="29252" y="12253"/>
                    </a:cubicBezTo>
                    <a:lnTo>
                      <a:pt x="30272" y="9192"/>
                    </a:lnTo>
                    <a:cubicBezTo>
                      <a:pt x="31547" y="5495"/>
                      <a:pt x="29635" y="1542"/>
                      <a:pt x="25936" y="2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543;p47">
                <a:extLst>
                  <a:ext uri="{FF2B5EF4-FFF2-40B4-BE49-F238E27FC236}">
                    <a16:creationId xmlns:a16="http://schemas.microsoft.com/office/drawing/2014/main" id="{0591B82B-9513-073D-4E9E-186F7AB1C250}"/>
                  </a:ext>
                </a:extLst>
              </p:cNvPr>
              <p:cNvSpPr/>
              <p:nvPr/>
            </p:nvSpPr>
            <p:spPr>
              <a:xfrm>
                <a:off x="6672929" y="3273133"/>
                <a:ext cx="10455" cy="10455"/>
              </a:xfrm>
              <a:custGeom>
                <a:avLst/>
                <a:gdLst/>
                <a:ahLst/>
                <a:cxnLst/>
                <a:rect l="l" t="t" r="r" b="b"/>
                <a:pathLst>
                  <a:path w="12750" h="1275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544;p47">
                <a:extLst>
                  <a:ext uri="{FF2B5EF4-FFF2-40B4-BE49-F238E27FC236}">
                    <a16:creationId xmlns:a16="http://schemas.microsoft.com/office/drawing/2014/main" id="{C3795FC8-E3E2-78D9-11A9-09FF5AD46F7B}"/>
                  </a:ext>
                </a:extLst>
              </p:cNvPr>
              <p:cNvSpPr/>
              <p:nvPr/>
            </p:nvSpPr>
            <p:spPr>
              <a:xfrm>
                <a:off x="6673033" y="3273133"/>
                <a:ext cx="10455" cy="10455"/>
              </a:xfrm>
              <a:custGeom>
                <a:avLst/>
                <a:gdLst/>
                <a:ahLst/>
                <a:cxnLst/>
                <a:rect l="l" t="t" r="r" b="b"/>
                <a:pathLst>
                  <a:path w="12750" h="1275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5;p47">
                <a:extLst>
                  <a:ext uri="{FF2B5EF4-FFF2-40B4-BE49-F238E27FC236}">
                    <a16:creationId xmlns:a16="http://schemas.microsoft.com/office/drawing/2014/main" id="{879C9A64-CC61-AFCE-C4B8-755B674D1AB4}"/>
                  </a:ext>
                </a:extLst>
              </p:cNvPr>
              <p:cNvSpPr/>
              <p:nvPr/>
            </p:nvSpPr>
            <p:spPr>
              <a:xfrm>
                <a:off x="6672510" y="3273133"/>
                <a:ext cx="10455" cy="10455"/>
              </a:xfrm>
              <a:custGeom>
                <a:avLst/>
                <a:gdLst/>
                <a:ahLst/>
                <a:cxnLst/>
                <a:rect l="l" t="t" r="r" b="b"/>
                <a:pathLst>
                  <a:path w="12750" h="1275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" name="Google Shape;546;p47">
                <a:extLst>
                  <a:ext uri="{FF2B5EF4-FFF2-40B4-BE49-F238E27FC236}">
                    <a16:creationId xmlns:a16="http://schemas.microsoft.com/office/drawing/2014/main" id="{876CF04C-DB06-527A-AC3C-824096E246F2}"/>
                  </a:ext>
                </a:extLst>
              </p:cNvPr>
              <p:cNvSpPr/>
              <p:nvPr/>
            </p:nvSpPr>
            <p:spPr>
              <a:xfrm>
                <a:off x="6672615" y="3273133"/>
                <a:ext cx="313" cy="10455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2750" extrusionOk="0">
                    <a:moveTo>
                      <a:pt x="383" y="0"/>
                    </a:moveTo>
                    <a:cubicBezTo>
                      <a:pt x="383" y="0"/>
                      <a:pt x="0" y="0"/>
                      <a:pt x="0" y="0"/>
                    </a:cubicBezTo>
                    <a:cubicBezTo>
                      <a:pt x="0" y="0"/>
                      <a:pt x="128" y="0"/>
                      <a:pt x="3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47;p47">
                <a:extLst>
                  <a:ext uri="{FF2B5EF4-FFF2-40B4-BE49-F238E27FC236}">
                    <a16:creationId xmlns:a16="http://schemas.microsoft.com/office/drawing/2014/main" id="{85143A15-0EE8-9B34-2CEF-9C92406C53A7}"/>
                  </a:ext>
                </a:extLst>
              </p:cNvPr>
              <p:cNvSpPr/>
              <p:nvPr/>
            </p:nvSpPr>
            <p:spPr>
              <a:xfrm>
                <a:off x="6654216" y="3221187"/>
                <a:ext cx="34948" cy="51864"/>
              </a:xfrm>
              <a:custGeom>
                <a:avLst/>
                <a:gdLst/>
                <a:ahLst/>
                <a:cxnLst/>
                <a:rect l="l" t="t" r="r" b="b"/>
                <a:pathLst>
                  <a:path w="42620" h="63249" extrusionOk="0">
                    <a:moveTo>
                      <a:pt x="38131" y="13267"/>
                    </a:moveTo>
                    <a:cubicBezTo>
                      <a:pt x="34433" y="11992"/>
                      <a:pt x="30481" y="13777"/>
                      <a:pt x="29078" y="17475"/>
                    </a:cubicBezTo>
                    <a:cubicBezTo>
                      <a:pt x="27038" y="23213"/>
                      <a:pt x="25253" y="28696"/>
                      <a:pt x="23596" y="34051"/>
                    </a:cubicBezTo>
                    <a:cubicBezTo>
                      <a:pt x="22831" y="32011"/>
                      <a:pt x="22193" y="29843"/>
                      <a:pt x="21428" y="27803"/>
                    </a:cubicBezTo>
                    <a:cubicBezTo>
                      <a:pt x="18750" y="20280"/>
                      <a:pt x="16073" y="12630"/>
                      <a:pt x="13778" y="4980"/>
                    </a:cubicBezTo>
                    <a:cubicBezTo>
                      <a:pt x="12630" y="1282"/>
                      <a:pt x="8677" y="-758"/>
                      <a:pt x="4980" y="262"/>
                    </a:cubicBezTo>
                    <a:cubicBezTo>
                      <a:pt x="1282" y="1409"/>
                      <a:pt x="-758" y="5362"/>
                      <a:pt x="262" y="9060"/>
                    </a:cubicBezTo>
                    <a:cubicBezTo>
                      <a:pt x="2685" y="16965"/>
                      <a:pt x="5489" y="24870"/>
                      <a:pt x="8167" y="32393"/>
                    </a:cubicBezTo>
                    <a:cubicBezTo>
                      <a:pt x="11100" y="40809"/>
                      <a:pt x="14287" y="49607"/>
                      <a:pt x="16710" y="58149"/>
                    </a:cubicBezTo>
                    <a:cubicBezTo>
                      <a:pt x="17475" y="60955"/>
                      <a:pt x="20025" y="63122"/>
                      <a:pt x="22958" y="63250"/>
                    </a:cubicBezTo>
                    <a:cubicBezTo>
                      <a:pt x="26018" y="63250"/>
                      <a:pt x="28823" y="61720"/>
                      <a:pt x="29971" y="58787"/>
                    </a:cubicBezTo>
                    <a:cubicBezTo>
                      <a:pt x="32521" y="51902"/>
                      <a:pt x="34689" y="45399"/>
                      <a:pt x="36601" y="39024"/>
                    </a:cubicBezTo>
                    <a:cubicBezTo>
                      <a:pt x="38386" y="33286"/>
                      <a:pt x="40044" y="27931"/>
                      <a:pt x="42211" y="22193"/>
                    </a:cubicBezTo>
                    <a:cubicBezTo>
                      <a:pt x="43487" y="18495"/>
                      <a:pt x="41701" y="14542"/>
                      <a:pt x="38003" y="131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Google Shape;189;p31">
            <a:extLst>
              <a:ext uri="{FF2B5EF4-FFF2-40B4-BE49-F238E27FC236}">
                <a16:creationId xmlns:a16="http://schemas.microsoft.com/office/drawing/2014/main" id="{AF508D13-98E3-E854-A1F1-37B3479AAAD1}"/>
              </a:ext>
            </a:extLst>
          </p:cNvPr>
          <p:cNvSpPr/>
          <p:nvPr/>
        </p:nvSpPr>
        <p:spPr>
          <a:xfrm>
            <a:off x="8331200" y="99345"/>
            <a:ext cx="402275" cy="402275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91;p31">
            <a:extLst>
              <a:ext uri="{FF2B5EF4-FFF2-40B4-BE49-F238E27FC236}">
                <a16:creationId xmlns:a16="http://schemas.microsoft.com/office/drawing/2014/main" id="{FA496DE5-8995-6039-5B6F-AF9D27853544}"/>
              </a:ext>
            </a:extLst>
          </p:cNvPr>
          <p:cNvSpPr txBox="1">
            <a:spLocks/>
          </p:cNvSpPr>
          <p:nvPr/>
        </p:nvSpPr>
        <p:spPr>
          <a:xfrm>
            <a:off x="8357096" y="105695"/>
            <a:ext cx="466057" cy="402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pPr marL="0" indent="0"/>
            <a:r>
              <a:rPr lang="e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0949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" grpId="0" build="p"/>
      <p:bldP spid="24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C9757AD1-953E-4898-1D87-35471541D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>
            <a:extLst>
              <a:ext uri="{FF2B5EF4-FFF2-40B4-BE49-F238E27FC236}">
                <a16:creationId xmlns:a16="http://schemas.microsoft.com/office/drawing/2014/main" id="{644147E0-5921-3BFA-9FAF-DE26CB4E75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239" name="Google Shape;239;p33">
            <a:extLst>
              <a:ext uri="{FF2B5EF4-FFF2-40B4-BE49-F238E27FC236}">
                <a16:creationId xmlns:a16="http://schemas.microsoft.com/office/drawing/2014/main" id="{94016BDD-57D3-3561-3DDF-C4DBBCAB714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87975" y="2128022"/>
            <a:ext cx="2408100" cy="577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lt1"/>
                </a:solidFill>
              </a:rPr>
              <a:t>E-Commerce Website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40" name="Google Shape;240;p33">
            <a:extLst>
              <a:ext uri="{FF2B5EF4-FFF2-40B4-BE49-F238E27FC236}">
                <a16:creationId xmlns:a16="http://schemas.microsoft.com/office/drawing/2014/main" id="{C6D40BEF-7D5A-6175-B94A-4FCCEA884E2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571999" y="2128022"/>
            <a:ext cx="1952197" cy="577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Order History</a:t>
            </a:r>
            <a:endParaRPr dirty="0"/>
          </a:p>
        </p:txBody>
      </p:sp>
      <p:sp>
        <p:nvSpPr>
          <p:cNvPr id="241" name="Google Shape;241;p33">
            <a:extLst>
              <a:ext uri="{FF2B5EF4-FFF2-40B4-BE49-F238E27FC236}">
                <a16:creationId xmlns:a16="http://schemas.microsoft.com/office/drawing/2014/main" id="{A301DAAE-2BE5-62D9-0550-10B2E8837D0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987964" y="2724707"/>
            <a:ext cx="2408100" cy="16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To create an e-commerce website where customers can search, view and order it using our website.</a:t>
            </a:r>
            <a:endParaRPr dirty="0"/>
          </a:p>
        </p:txBody>
      </p:sp>
      <p:sp>
        <p:nvSpPr>
          <p:cNvPr id="242" name="Google Shape;242;p33">
            <a:extLst>
              <a:ext uri="{FF2B5EF4-FFF2-40B4-BE49-F238E27FC236}">
                <a16:creationId xmlns:a16="http://schemas.microsoft.com/office/drawing/2014/main" id="{9B52ED6C-0922-3722-2E81-C106F00B8D7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572000" y="2724707"/>
            <a:ext cx="2408100" cy="16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To implement the capability for admin to access order history along with sale graphs.</a:t>
            </a:r>
            <a:endParaRPr dirty="0"/>
          </a:p>
        </p:txBody>
      </p:sp>
      <p:sp>
        <p:nvSpPr>
          <p:cNvPr id="245" name="Google Shape;245;p33">
            <a:extLst>
              <a:ext uri="{FF2B5EF4-FFF2-40B4-BE49-F238E27FC236}">
                <a16:creationId xmlns:a16="http://schemas.microsoft.com/office/drawing/2014/main" id="{7028AC62-0842-F089-B837-4A2C7C00B1E2}"/>
              </a:ext>
            </a:extLst>
          </p:cNvPr>
          <p:cNvSpPr/>
          <p:nvPr/>
        </p:nvSpPr>
        <p:spPr>
          <a:xfrm>
            <a:off x="2071237" y="1409784"/>
            <a:ext cx="618900" cy="618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00">
              <a:solidFill>
                <a:schemeClr val="dk1"/>
              </a:solidFill>
              <a:latin typeface="Azeret Mono"/>
              <a:ea typeface="Azeret Mono"/>
              <a:cs typeface="Azeret Mono"/>
              <a:sym typeface="Azeret Mono"/>
            </a:endParaRPr>
          </a:p>
        </p:txBody>
      </p:sp>
      <p:sp>
        <p:nvSpPr>
          <p:cNvPr id="246" name="Google Shape;246;p33">
            <a:extLst>
              <a:ext uri="{FF2B5EF4-FFF2-40B4-BE49-F238E27FC236}">
                <a16:creationId xmlns:a16="http://schemas.microsoft.com/office/drawing/2014/main" id="{EBF2BA9B-E061-A461-4A56-F82E699D4349}"/>
              </a:ext>
            </a:extLst>
          </p:cNvPr>
          <p:cNvSpPr/>
          <p:nvPr/>
        </p:nvSpPr>
        <p:spPr>
          <a:xfrm>
            <a:off x="4655264" y="1409797"/>
            <a:ext cx="618900" cy="618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940;p47">
            <a:extLst>
              <a:ext uri="{FF2B5EF4-FFF2-40B4-BE49-F238E27FC236}">
                <a16:creationId xmlns:a16="http://schemas.microsoft.com/office/drawing/2014/main" id="{81BAB984-B329-38AA-ABD4-91AFBFCF29CE}"/>
              </a:ext>
            </a:extLst>
          </p:cNvPr>
          <p:cNvGrpSpPr/>
          <p:nvPr/>
        </p:nvGrpSpPr>
        <p:grpSpPr>
          <a:xfrm>
            <a:off x="2198247" y="1557194"/>
            <a:ext cx="380013" cy="328188"/>
            <a:chOff x="2359071" y="1929590"/>
            <a:chExt cx="392252" cy="338757"/>
          </a:xfrm>
        </p:grpSpPr>
        <p:sp>
          <p:nvSpPr>
            <p:cNvPr id="3" name="Google Shape;941;p47">
              <a:extLst>
                <a:ext uri="{FF2B5EF4-FFF2-40B4-BE49-F238E27FC236}">
                  <a16:creationId xmlns:a16="http://schemas.microsoft.com/office/drawing/2014/main" id="{412114CB-FB2F-15EC-DA16-DFEC7DB7B5F3}"/>
                </a:ext>
              </a:extLst>
            </p:cNvPr>
            <p:cNvSpPr/>
            <p:nvPr/>
          </p:nvSpPr>
          <p:spPr>
            <a:xfrm>
              <a:off x="2441319" y="1929590"/>
              <a:ext cx="310004" cy="338652"/>
            </a:xfrm>
            <a:custGeom>
              <a:avLst/>
              <a:gdLst/>
              <a:ahLst/>
              <a:cxnLst/>
              <a:rect l="l" t="t" r="r" b="b"/>
              <a:pathLst>
                <a:path w="378054" h="412990" extrusionOk="0">
                  <a:moveTo>
                    <a:pt x="352553" y="128"/>
                  </a:moveTo>
                  <a:lnTo>
                    <a:pt x="299893" y="128"/>
                  </a:lnTo>
                  <a:cubicBezTo>
                    <a:pt x="296068" y="128"/>
                    <a:pt x="292881" y="3315"/>
                    <a:pt x="292881" y="7140"/>
                  </a:cubicBezTo>
                  <a:cubicBezTo>
                    <a:pt x="292881" y="10965"/>
                    <a:pt x="296068" y="14153"/>
                    <a:pt x="299893" y="14153"/>
                  </a:cubicBezTo>
                  <a:lnTo>
                    <a:pt x="352553" y="14153"/>
                  </a:lnTo>
                  <a:cubicBezTo>
                    <a:pt x="358929" y="14153"/>
                    <a:pt x="364029" y="19381"/>
                    <a:pt x="364029" y="25629"/>
                  </a:cubicBezTo>
                  <a:lnTo>
                    <a:pt x="364029" y="70001"/>
                  </a:lnTo>
                  <a:cubicBezTo>
                    <a:pt x="326797" y="69746"/>
                    <a:pt x="290713" y="69746"/>
                    <a:pt x="253991" y="70001"/>
                  </a:cubicBezTo>
                  <a:cubicBezTo>
                    <a:pt x="250166" y="70001"/>
                    <a:pt x="246979" y="73188"/>
                    <a:pt x="247106" y="77013"/>
                  </a:cubicBezTo>
                  <a:cubicBezTo>
                    <a:pt x="247106" y="80839"/>
                    <a:pt x="250294" y="83899"/>
                    <a:pt x="254119" y="83899"/>
                  </a:cubicBezTo>
                  <a:lnTo>
                    <a:pt x="254119" y="83899"/>
                  </a:lnTo>
                  <a:cubicBezTo>
                    <a:pt x="290713" y="83516"/>
                    <a:pt x="326797" y="83516"/>
                    <a:pt x="364029" y="83899"/>
                  </a:cubicBezTo>
                  <a:lnTo>
                    <a:pt x="364029" y="397563"/>
                  </a:lnTo>
                  <a:cubicBezTo>
                    <a:pt x="364029" y="398328"/>
                    <a:pt x="363391" y="398965"/>
                    <a:pt x="362626" y="398965"/>
                  </a:cubicBezTo>
                  <a:lnTo>
                    <a:pt x="7013" y="398965"/>
                  </a:lnTo>
                  <a:cubicBezTo>
                    <a:pt x="3188" y="398965"/>
                    <a:pt x="0" y="402153"/>
                    <a:pt x="0" y="405978"/>
                  </a:cubicBezTo>
                  <a:cubicBezTo>
                    <a:pt x="0" y="409803"/>
                    <a:pt x="3188" y="412991"/>
                    <a:pt x="7013" y="412991"/>
                  </a:cubicBezTo>
                  <a:lnTo>
                    <a:pt x="362626" y="412991"/>
                  </a:lnTo>
                  <a:cubicBezTo>
                    <a:pt x="371169" y="412991"/>
                    <a:pt x="378055" y="406106"/>
                    <a:pt x="378055" y="397563"/>
                  </a:cubicBezTo>
                  <a:lnTo>
                    <a:pt x="378055" y="25501"/>
                  </a:lnTo>
                  <a:cubicBezTo>
                    <a:pt x="378055" y="11476"/>
                    <a:pt x="366579" y="0"/>
                    <a:pt x="352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942;p47">
              <a:extLst>
                <a:ext uri="{FF2B5EF4-FFF2-40B4-BE49-F238E27FC236}">
                  <a16:creationId xmlns:a16="http://schemas.microsoft.com/office/drawing/2014/main" id="{B96FE385-D89B-FEB5-3EC6-2AA62F3C37CB}"/>
                </a:ext>
              </a:extLst>
            </p:cNvPr>
            <p:cNvSpPr/>
            <p:nvPr/>
          </p:nvSpPr>
          <p:spPr>
            <a:xfrm>
              <a:off x="2359071" y="1929590"/>
              <a:ext cx="310422" cy="338757"/>
            </a:xfrm>
            <a:custGeom>
              <a:avLst/>
              <a:gdLst/>
              <a:ahLst/>
              <a:cxnLst/>
              <a:rect l="l" t="t" r="r" b="b"/>
              <a:pathLst>
                <a:path w="378564" h="413118" extrusionOk="0">
                  <a:moveTo>
                    <a:pt x="371552" y="128"/>
                  </a:moveTo>
                  <a:lnTo>
                    <a:pt x="25501" y="128"/>
                  </a:lnTo>
                  <a:cubicBezTo>
                    <a:pt x="11475" y="128"/>
                    <a:pt x="0" y="11603"/>
                    <a:pt x="0" y="25629"/>
                  </a:cubicBezTo>
                  <a:lnTo>
                    <a:pt x="0" y="397690"/>
                  </a:lnTo>
                  <a:cubicBezTo>
                    <a:pt x="0" y="406233"/>
                    <a:pt x="6885" y="413118"/>
                    <a:pt x="15428" y="413118"/>
                  </a:cubicBezTo>
                  <a:lnTo>
                    <a:pt x="78798" y="413118"/>
                  </a:lnTo>
                  <a:cubicBezTo>
                    <a:pt x="82624" y="413118"/>
                    <a:pt x="85811" y="409931"/>
                    <a:pt x="85811" y="406106"/>
                  </a:cubicBezTo>
                  <a:cubicBezTo>
                    <a:pt x="85811" y="402280"/>
                    <a:pt x="82624" y="399093"/>
                    <a:pt x="78798" y="399093"/>
                  </a:cubicBezTo>
                  <a:lnTo>
                    <a:pt x="15428" y="399093"/>
                  </a:lnTo>
                  <a:cubicBezTo>
                    <a:pt x="14663" y="399093"/>
                    <a:pt x="14026" y="398455"/>
                    <a:pt x="14026" y="397690"/>
                  </a:cubicBezTo>
                  <a:lnTo>
                    <a:pt x="14026" y="84026"/>
                  </a:lnTo>
                  <a:cubicBezTo>
                    <a:pt x="117305" y="83644"/>
                    <a:pt x="221477" y="83644"/>
                    <a:pt x="323864" y="84026"/>
                  </a:cubicBezTo>
                  <a:lnTo>
                    <a:pt x="323864" y="84026"/>
                  </a:lnTo>
                  <a:cubicBezTo>
                    <a:pt x="327690" y="84026"/>
                    <a:pt x="330877" y="80966"/>
                    <a:pt x="330877" y="77013"/>
                  </a:cubicBezTo>
                  <a:cubicBezTo>
                    <a:pt x="330877" y="73188"/>
                    <a:pt x="327817" y="70001"/>
                    <a:pt x="323864" y="70001"/>
                  </a:cubicBezTo>
                  <a:cubicBezTo>
                    <a:pt x="221477" y="69618"/>
                    <a:pt x="117305" y="69618"/>
                    <a:pt x="14026" y="70001"/>
                  </a:cubicBezTo>
                  <a:lnTo>
                    <a:pt x="14026" y="25501"/>
                  </a:lnTo>
                  <a:cubicBezTo>
                    <a:pt x="14026" y="19126"/>
                    <a:pt x="19253" y="14026"/>
                    <a:pt x="25501" y="14026"/>
                  </a:cubicBezTo>
                  <a:lnTo>
                    <a:pt x="371552" y="14026"/>
                  </a:lnTo>
                  <a:cubicBezTo>
                    <a:pt x="375377" y="14026"/>
                    <a:pt x="378564" y="10838"/>
                    <a:pt x="378564" y="7013"/>
                  </a:cubicBezTo>
                  <a:cubicBezTo>
                    <a:pt x="378564" y="3188"/>
                    <a:pt x="375377" y="0"/>
                    <a:pt x="3715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943;p47">
              <a:extLst>
                <a:ext uri="{FF2B5EF4-FFF2-40B4-BE49-F238E27FC236}">
                  <a16:creationId xmlns:a16="http://schemas.microsoft.com/office/drawing/2014/main" id="{212A34EA-54CA-3EED-098B-0A71984D53FF}"/>
                </a:ext>
              </a:extLst>
            </p:cNvPr>
            <p:cNvSpPr/>
            <p:nvPr/>
          </p:nvSpPr>
          <p:spPr>
            <a:xfrm>
              <a:off x="2410071" y="1959479"/>
              <a:ext cx="216532" cy="11501"/>
            </a:xfrm>
            <a:custGeom>
              <a:avLst/>
              <a:gdLst/>
              <a:ahLst/>
              <a:cxnLst/>
              <a:rect l="l" t="t" r="r" b="b"/>
              <a:pathLst>
                <a:path w="264064" h="14025" extrusionOk="0">
                  <a:moveTo>
                    <a:pt x="257051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257051" y="14026"/>
                  </a:lnTo>
                  <a:cubicBezTo>
                    <a:pt x="260877" y="14026"/>
                    <a:pt x="264064" y="10838"/>
                    <a:pt x="264064" y="7013"/>
                  </a:cubicBezTo>
                  <a:cubicBezTo>
                    <a:pt x="264064" y="3188"/>
                    <a:pt x="260877" y="0"/>
                    <a:pt x="257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944;p47">
              <a:extLst>
                <a:ext uri="{FF2B5EF4-FFF2-40B4-BE49-F238E27FC236}">
                  <a16:creationId xmlns:a16="http://schemas.microsoft.com/office/drawing/2014/main" id="{747BF74C-E224-CE19-3787-6EF261A6F506}"/>
                </a:ext>
              </a:extLst>
            </p:cNvPr>
            <p:cNvSpPr/>
            <p:nvPr/>
          </p:nvSpPr>
          <p:spPr>
            <a:xfrm>
              <a:off x="2642809" y="1957911"/>
              <a:ext cx="11501" cy="12546"/>
            </a:xfrm>
            <a:custGeom>
              <a:avLst/>
              <a:gdLst/>
              <a:ahLst/>
              <a:cxnLst/>
              <a:rect l="l" t="t" r="r" b="b"/>
              <a:pathLst>
                <a:path w="14025" h="15300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8288"/>
                  </a:lnTo>
                  <a:cubicBezTo>
                    <a:pt x="0" y="12113"/>
                    <a:pt x="3188" y="15301"/>
                    <a:pt x="7013" y="15301"/>
                  </a:cubicBezTo>
                  <a:cubicBezTo>
                    <a:pt x="10838" y="15301"/>
                    <a:pt x="14026" y="12113"/>
                    <a:pt x="14026" y="8288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45;p47">
              <a:extLst>
                <a:ext uri="{FF2B5EF4-FFF2-40B4-BE49-F238E27FC236}">
                  <a16:creationId xmlns:a16="http://schemas.microsoft.com/office/drawing/2014/main" id="{4923EDB3-1B37-1903-D61C-6B07DF481BFA}"/>
                </a:ext>
              </a:extLst>
            </p:cNvPr>
            <p:cNvSpPr/>
            <p:nvPr/>
          </p:nvSpPr>
          <p:spPr>
            <a:xfrm>
              <a:off x="2665696" y="1957911"/>
              <a:ext cx="11501" cy="12546"/>
            </a:xfrm>
            <a:custGeom>
              <a:avLst/>
              <a:gdLst/>
              <a:ahLst/>
              <a:cxnLst/>
              <a:rect l="l" t="t" r="r" b="b"/>
              <a:pathLst>
                <a:path w="14025" h="15300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8288"/>
                  </a:lnTo>
                  <a:cubicBezTo>
                    <a:pt x="0" y="12113"/>
                    <a:pt x="3188" y="15301"/>
                    <a:pt x="7013" y="15301"/>
                  </a:cubicBezTo>
                  <a:cubicBezTo>
                    <a:pt x="10838" y="15301"/>
                    <a:pt x="14026" y="12113"/>
                    <a:pt x="14026" y="8288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946;p47">
              <a:extLst>
                <a:ext uri="{FF2B5EF4-FFF2-40B4-BE49-F238E27FC236}">
                  <a16:creationId xmlns:a16="http://schemas.microsoft.com/office/drawing/2014/main" id="{7E170CC5-71E7-6FEB-CAD3-68571313941E}"/>
                </a:ext>
              </a:extLst>
            </p:cNvPr>
            <p:cNvSpPr/>
            <p:nvPr/>
          </p:nvSpPr>
          <p:spPr>
            <a:xfrm>
              <a:off x="2688584" y="1957911"/>
              <a:ext cx="11501" cy="12546"/>
            </a:xfrm>
            <a:custGeom>
              <a:avLst/>
              <a:gdLst/>
              <a:ahLst/>
              <a:cxnLst/>
              <a:rect l="l" t="t" r="r" b="b"/>
              <a:pathLst>
                <a:path w="14025" h="15300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8288"/>
                  </a:lnTo>
                  <a:cubicBezTo>
                    <a:pt x="0" y="12113"/>
                    <a:pt x="3188" y="15301"/>
                    <a:pt x="7013" y="15301"/>
                  </a:cubicBezTo>
                  <a:cubicBezTo>
                    <a:pt x="10838" y="15301"/>
                    <a:pt x="14026" y="12113"/>
                    <a:pt x="14026" y="8288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47;p47">
              <a:extLst>
                <a:ext uri="{FF2B5EF4-FFF2-40B4-BE49-F238E27FC236}">
                  <a16:creationId xmlns:a16="http://schemas.microsoft.com/office/drawing/2014/main" id="{E34A8C45-D13F-54F2-8924-C0CD80946608}"/>
                </a:ext>
              </a:extLst>
            </p:cNvPr>
            <p:cNvSpPr/>
            <p:nvPr/>
          </p:nvSpPr>
          <p:spPr>
            <a:xfrm>
              <a:off x="2631627" y="2184587"/>
              <a:ext cx="58027" cy="11501"/>
            </a:xfrm>
            <a:custGeom>
              <a:avLst/>
              <a:gdLst/>
              <a:ahLst/>
              <a:cxnLst/>
              <a:rect l="l" t="t" r="r" b="b"/>
              <a:pathLst>
                <a:path w="70765" h="14025" extrusionOk="0">
                  <a:moveTo>
                    <a:pt x="63753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63753" y="14026"/>
                  </a:lnTo>
                  <a:cubicBezTo>
                    <a:pt x="67578" y="14026"/>
                    <a:pt x="70766" y="10838"/>
                    <a:pt x="70766" y="7013"/>
                  </a:cubicBezTo>
                  <a:cubicBezTo>
                    <a:pt x="70766" y="3188"/>
                    <a:pt x="67578" y="0"/>
                    <a:pt x="637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948;p47">
              <a:extLst>
                <a:ext uri="{FF2B5EF4-FFF2-40B4-BE49-F238E27FC236}">
                  <a16:creationId xmlns:a16="http://schemas.microsoft.com/office/drawing/2014/main" id="{D92001CF-84F2-4C86-7B18-A08D9E5C5983}"/>
                </a:ext>
              </a:extLst>
            </p:cNvPr>
            <p:cNvSpPr/>
            <p:nvPr/>
          </p:nvSpPr>
          <p:spPr>
            <a:xfrm>
              <a:off x="2661620" y="2202980"/>
              <a:ext cx="28020" cy="11501"/>
            </a:xfrm>
            <a:custGeom>
              <a:avLst/>
              <a:gdLst/>
              <a:ahLst/>
              <a:cxnLst/>
              <a:rect l="l" t="t" r="r" b="b"/>
              <a:pathLst>
                <a:path w="34171" h="14025" extrusionOk="0">
                  <a:moveTo>
                    <a:pt x="27159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27159" y="14026"/>
                  </a:lnTo>
                  <a:cubicBezTo>
                    <a:pt x="30984" y="14026"/>
                    <a:pt x="34172" y="10838"/>
                    <a:pt x="34172" y="7013"/>
                  </a:cubicBezTo>
                  <a:cubicBezTo>
                    <a:pt x="34172" y="3188"/>
                    <a:pt x="30984" y="0"/>
                    <a:pt x="27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949;p47">
              <a:extLst>
                <a:ext uri="{FF2B5EF4-FFF2-40B4-BE49-F238E27FC236}">
                  <a16:creationId xmlns:a16="http://schemas.microsoft.com/office/drawing/2014/main" id="{F71F782A-1BEB-79AF-743B-B9343374D0F5}"/>
                </a:ext>
              </a:extLst>
            </p:cNvPr>
            <p:cNvSpPr/>
            <p:nvPr/>
          </p:nvSpPr>
          <p:spPr>
            <a:xfrm>
              <a:off x="2437034" y="2077494"/>
              <a:ext cx="47023" cy="82572"/>
            </a:xfrm>
            <a:custGeom>
              <a:avLst/>
              <a:gdLst/>
              <a:ahLst/>
              <a:cxnLst/>
              <a:rect l="l" t="t" r="r" b="b"/>
              <a:pathLst>
                <a:path w="57345" h="100697" extrusionOk="0">
                  <a:moveTo>
                    <a:pt x="16958" y="50333"/>
                  </a:moveTo>
                  <a:lnTo>
                    <a:pt x="55337" y="11954"/>
                  </a:lnTo>
                  <a:cubicBezTo>
                    <a:pt x="58015" y="9276"/>
                    <a:pt x="58015" y="4813"/>
                    <a:pt x="55337" y="2008"/>
                  </a:cubicBezTo>
                  <a:cubicBezTo>
                    <a:pt x="52660" y="-669"/>
                    <a:pt x="48197" y="-669"/>
                    <a:pt x="45392" y="2008"/>
                  </a:cubicBezTo>
                  <a:lnTo>
                    <a:pt x="2040" y="45360"/>
                  </a:lnTo>
                  <a:cubicBezTo>
                    <a:pt x="765" y="46635"/>
                    <a:pt x="0" y="48420"/>
                    <a:pt x="0" y="50333"/>
                  </a:cubicBezTo>
                  <a:cubicBezTo>
                    <a:pt x="0" y="52245"/>
                    <a:pt x="765" y="54031"/>
                    <a:pt x="2040" y="55306"/>
                  </a:cubicBezTo>
                  <a:lnTo>
                    <a:pt x="45392" y="98658"/>
                  </a:lnTo>
                  <a:cubicBezTo>
                    <a:pt x="46795" y="100060"/>
                    <a:pt x="48580" y="100698"/>
                    <a:pt x="50365" y="100698"/>
                  </a:cubicBezTo>
                  <a:cubicBezTo>
                    <a:pt x="52150" y="100698"/>
                    <a:pt x="53935" y="100060"/>
                    <a:pt x="55337" y="98658"/>
                  </a:cubicBezTo>
                  <a:cubicBezTo>
                    <a:pt x="58015" y="95980"/>
                    <a:pt x="58015" y="91517"/>
                    <a:pt x="55337" y="88712"/>
                  </a:cubicBezTo>
                  <a:lnTo>
                    <a:pt x="16958" y="5033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950;p47">
              <a:extLst>
                <a:ext uri="{FF2B5EF4-FFF2-40B4-BE49-F238E27FC236}">
                  <a16:creationId xmlns:a16="http://schemas.microsoft.com/office/drawing/2014/main" id="{A42FC9C3-ABE5-52FE-ADC2-178E95E326B7}"/>
                </a:ext>
              </a:extLst>
            </p:cNvPr>
            <p:cNvSpPr/>
            <p:nvPr/>
          </p:nvSpPr>
          <p:spPr>
            <a:xfrm>
              <a:off x="2626114" y="2077494"/>
              <a:ext cx="47023" cy="82572"/>
            </a:xfrm>
            <a:custGeom>
              <a:avLst/>
              <a:gdLst/>
              <a:ahLst/>
              <a:cxnLst/>
              <a:rect l="l" t="t" r="r" b="b"/>
              <a:pathLst>
                <a:path w="57345" h="100697" extrusionOk="0">
                  <a:moveTo>
                    <a:pt x="55306" y="45360"/>
                  </a:moveTo>
                  <a:lnTo>
                    <a:pt x="11954" y="2008"/>
                  </a:lnTo>
                  <a:cubicBezTo>
                    <a:pt x="9276" y="-669"/>
                    <a:pt x="4813" y="-669"/>
                    <a:pt x="2008" y="2008"/>
                  </a:cubicBezTo>
                  <a:cubicBezTo>
                    <a:pt x="-669" y="4686"/>
                    <a:pt x="-669" y="9148"/>
                    <a:pt x="2008" y="11954"/>
                  </a:cubicBezTo>
                  <a:lnTo>
                    <a:pt x="40387" y="50333"/>
                  </a:lnTo>
                  <a:lnTo>
                    <a:pt x="2008" y="88712"/>
                  </a:lnTo>
                  <a:cubicBezTo>
                    <a:pt x="-669" y="91390"/>
                    <a:pt x="-669" y="95852"/>
                    <a:pt x="2008" y="98658"/>
                  </a:cubicBezTo>
                  <a:cubicBezTo>
                    <a:pt x="3411" y="100060"/>
                    <a:pt x="5196" y="100698"/>
                    <a:pt x="6981" y="100698"/>
                  </a:cubicBezTo>
                  <a:cubicBezTo>
                    <a:pt x="8766" y="100698"/>
                    <a:pt x="10551" y="100060"/>
                    <a:pt x="11954" y="98658"/>
                  </a:cubicBezTo>
                  <a:lnTo>
                    <a:pt x="55306" y="55306"/>
                  </a:lnTo>
                  <a:cubicBezTo>
                    <a:pt x="56581" y="54031"/>
                    <a:pt x="57346" y="52245"/>
                    <a:pt x="57346" y="50333"/>
                  </a:cubicBezTo>
                  <a:cubicBezTo>
                    <a:pt x="57346" y="48420"/>
                    <a:pt x="56581" y="46635"/>
                    <a:pt x="55306" y="453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951;p47">
              <a:extLst>
                <a:ext uri="{FF2B5EF4-FFF2-40B4-BE49-F238E27FC236}">
                  <a16:creationId xmlns:a16="http://schemas.microsoft.com/office/drawing/2014/main" id="{0DE3A98B-DF1E-D6E0-6110-2AC99BD6CA50}"/>
                </a:ext>
              </a:extLst>
            </p:cNvPr>
            <p:cNvSpPr/>
            <p:nvPr/>
          </p:nvSpPr>
          <p:spPr>
            <a:xfrm>
              <a:off x="2502737" y="2082242"/>
              <a:ext cx="47010" cy="77820"/>
            </a:xfrm>
            <a:custGeom>
              <a:avLst/>
              <a:gdLst/>
              <a:ahLst/>
              <a:cxnLst/>
              <a:rect l="l" t="t" r="r" b="b"/>
              <a:pathLst>
                <a:path w="57329" h="94903" extrusionOk="0">
                  <a:moveTo>
                    <a:pt x="53465" y="805"/>
                  </a:moveTo>
                  <a:cubicBezTo>
                    <a:pt x="50022" y="-980"/>
                    <a:pt x="45814" y="295"/>
                    <a:pt x="44029" y="3737"/>
                  </a:cubicBezTo>
                  <a:lnTo>
                    <a:pt x="805" y="84703"/>
                  </a:lnTo>
                  <a:cubicBezTo>
                    <a:pt x="-980" y="88146"/>
                    <a:pt x="295" y="92354"/>
                    <a:pt x="3737" y="94139"/>
                  </a:cubicBezTo>
                  <a:cubicBezTo>
                    <a:pt x="4757" y="94649"/>
                    <a:pt x="5905" y="94904"/>
                    <a:pt x="7052" y="94904"/>
                  </a:cubicBezTo>
                  <a:cubicBezTo>
                    <a:pt x="9603" y="94904"/>
                    <a:pt x="12025" y="93501"/>
                    <a:pt x="13300" y="91206"/>
                  </a:cubicBezTo>
                  <a:lnTo>
                    <a:pt x="56525" y="10240"/>
                  </a:lnTo>
                  <a:cubicBezTo>
                    <a:pt x="58310" y="6797"/>
                    <a:pt x="57035" y="2590"/>
                    <a:pt x="53592" y="8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952;p47">
              <a:extLst>
                <a:ext uri="{FF2B5EF4-FFF2-40B4-BE49-F238E27FC236}">
                  <a16:creationId xmlns:a16="http://schemas.microsoft.com/office/drawing/2014/main" id="{72CB6646-BA8E-1009-5A74-8452B630A1D1}"/>
                </a:ext>
              </a:extLst>
            </p:cNvPr>
            <p:cNvSpPr/>
            <p:nvPr/>
          </p:nvSpPr>
          <p:spPr>
            <a:xfrm>
              <a:off x="2547080" y="2146860"/>
              <a:ext cx="11501" cy="12337"/>
            </a:xfrm>
            <a:custGeom>
              <a:avLst/>
              <a:gdLst/>
              <a:ahLst/>
              <a:cxnLst/>
              <a:rect l="l" t="t" r="r" b="b"/>
              <a:pathLst>
                <a:path w="14025" h="15045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8033"/>
                  </a:lnTo>
                  <a:cubicBezTo>
                    <a:pt x="0" y="11858"/>
                    <a:pt x="3188" y="15046"/>
                    <a:pt x="7013" y="15046"/>
                  </a:cubicBezTo>
                  <a:cubicBezTo>
                    <a:pt x="10838" y="15046"/>
                    <a:pt x="14026" y="11858"/>
                    <a:pt x="14026" y="8033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953;p47">
              <a:extLst>
                <a:ext uri="{FF2B5EF4-FFF2-40B4-BE49-F238E27FC236}">
                  <a16:creationId xmlns:a16="http://schemas.microsoft.com/office/drawing/2014/main" id="{C6B751A5-ADDE-2FAF-2698-ECA16685D31C}"/>
                </a:ext>
              </a:extLst>
            </p:cNvPr>
            <p:cNvSpPr/>
            <p:nvPr/>
          </p:nvSpPr>
          <p:spPr>
            <a:xfrm>
              <a:off x="2573103" y="2146860"/>
              <a:ext cx="11501" cy="12337"/>
            </a:xfrm>
            <a:custGeom>
              <a:avLst/>
              <a:gdLst/>
              <a:ahLst/>
              <a:cxnLst/>
              <a:rect l="l" t="t" r="r" b="b"/>
              <a:pathLst>
                <a:path w="14025" h="15045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8033"/>
                  </a:lnTo>
                  <a:cubicBezTo>
                    <a:pt x="0" y="11858"/>
                    <a:pt x="3188" y="15046"/>
                    <a:pt x="7013" y="15046"/>
                  </a:cubicBezTo>
                  <a:cubicBezTo>
                    <a:pt x="10838" y="15046"/>
                    <a:pt x="14026" y="11858"/>
                    <a:pt x="14026" y="8033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954;p47">
              <a:extLst>
                <a:ext uri="{FF2B5EF4-FFF2-40B4-BE49-F238E27FC236}">
                  <a16:creationId xmlns:a16="http://schemas.microsoft.com/office/drawing/2014/main" id="{513399F4-D323-D561-9C6E-6057AF0FA739}"/>
                </a:ext>
              </a:extLst>
            </p:cNvPr>
            <p:cNvSpPr/>
            <p:nvPr/>
          </p:nvSpPr>
          <p:spPr>
            <a:xfrm>
              <a:off x="2599125" y="2146860"/>
              <a:ext cx="11501" cy="12337"/>
            </a:xfrm>
            <a:custGeom>
              <a:avLst/>
              <a:gdLst/>
              <a:ahLst/>
              <a:cxnLst/>
              <a:rect l="l" t="t" r="r" b="b"/>
              <a:pathLst>
                <a:path w="14025" h="15045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8033"/>
                  </a:lnTo>
                  <a:cubicBezTo>
                    <a:pt x="0" y="11858"/>
                    <a:pt x="3188" y="15046"/>
                    <a:pt x="7013" y="15046"/>
                  </a:cubicBezTo>
                  <a:cubicBezTo>
                    <a:pt x="10838" y="15046"/>
                    <a:pt x="14026" y="11858"/>
                    <a:pt x="14026" y="8033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" name="Google Shape;9625;p62">
            <a:extLst>
              <a:ext uri="{FF2B5EF4-FFF2-40B4-BE49-F238E27FC236}">
                <a16:creationId xmlns:a16="http://schemas.microsoft.com/office/drawing/2014/main" id="{A4B092C2-1446-25AD-DD36-08F50719E43C}"/>
              </a:ext>
            </a:extLst>
          </p:cNvPr>
          <p:cNvGrpSpPr/>
          <p:nvPr/>
        </p:nvGrpSpPr>
        <p:grpSpPr>
          <a:xfrm>
            <a:off x="4838884" y="1532257"/>
            <a:ext cx="251660" cy="350166"/>
            <a:chOff x="910723" y="1508212"/>
            <a:chExt cx="251660" cy="350166"/>
          </a:xfrm>
          <a:solidFill>
            <a:schemeClr val="bg1"/>
          </a:solidFill>
        </p:grpSpPr>
        <p:sp>
          <p:nvSpPr>
            <p:cNvPr id="18" name="Google Shape;9626;p62">
              <a:extLst>
                <a:ext uri="{FF2B5EF4-FFF2-40B4-BE49-F238E27FC236}">
                  <a16:creationId xmlns:a16="http://schemas.microsoft.com/office/drawing/2014/main" id="{8EA3E404-5D9F-1D37-3570-124794CD9BBC}"/>
                </a:ext>
              </a:extLst>
            </p:cNvPr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627;p62">
              <a:extLst>
                <a:ext uri="{FF2B5EF4-FFF2-40B4-BE49-F238E27FC236}">
                  <a16:creationId xmlns:a16="http://schemas.microsoft.com/office/drawing/2014/main" id="{7E5FE2EB-2F0A-F3F3-B053-5A2138491F04}"/>
                </a:ext>
              </a:extLst>
            </p:cNvPr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628;p62">
              <a:extLst>
                <a:ext uri="{FF2B5EF4-FFF2-40B4-BE49-F238E27FC236}">
                  <a16:creationId xmlns:a16="http://schemas.microsoft.com/office/drawing/2014/main" id="{ECF72A7E-497D-36A0-0A6F-DD447E8587BD}"/>
                </a:ext>
              </a:extLst>
            </p:cNvPr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629;p62">
              <a:extLst>
                <a:ext uri="{FF2B5EF4-FFF2-40B4-BE49-F238E27FC236}">
                  <a16:creationId xmlns:a16="http://schemas.microsoft.com/office/drawing/2014/main" id="{B2EC6840-45B9-1D26-B082-6C9C799584B3}"/>
                </a:ext>
              </a:extLst>
            </p:cNvPr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30;p62">
              <a:extLst>
                <a:ext uri="{FF2B5EF4-FFF2-40B4-BE49-F238E27FC236}">
                  <a16:creationId xmlns:a16="http://schemas.microsoft.com/office/drawing/2014/main" id="{8989A332-0033-0E82-65B2-560EDF39BDB8}"/>
                </a:ext>
              </a:extLst>
            </p:cNvPr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631;p62">
              <a:extLst>
                <a:ext uri="{FF2B5EF4-FFF2-40B4-BE49-F238E27FC236}">
                  <a16:creationId xmlns:a16="http://schemas.microsoft.com/office/drawing/2014/main" id="{E9CA9F82-B740-6E04-DB1A-0242921F3B16}"/>
                </a:ext>
              </a:extLst>
            </p:cNvPr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632;p62">
              <a:extLst>
                <a:ext uri="{FF2B5EF4-FFF2-40B4-BE49-F238E27FC236}">
                  <a16:creationId xmlns:a16="http://schemas.microsoft.com/office/drawing/2014/main" id="{00AB06D8-7B63-5AD5-CDA8-504995AC1CC5}"/>
                </a:ext>
              </a:extLst>
            </p:cNvPr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633;p62">
              <a:extLst>
                <a:ext uri="{FF2B5EF4-FFF2-40B4-BE49-F238E27FC236}">
                  <a16:creationId xmlns:a16="http://schemas.microsoft.com/office/drawing/2014/main" id="{E0D5CE1F-F967-B0D7-9778-23CB3CFEFD15}"/>
                </a:ext>
              </a:extLst>
            </p:cNvPr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634;p62">
              <a:extLst>
                <a:ext uri="{FF2B5EF4-FFF2-40B4-BE49-F238E27FC236}">
                  <a16:creationId xmlns:a16="http://schemas.microsoft.com/office/drawing/2014/main" id="{3F98F3D8-043E-B5F2-1A66-E2DE7D1EA74D}"/>
                </a:ext>
              </a:extLst>
            </p:cNvPr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635;p62">
              <a:extLst>
                <a:ext uri="{FF2B5EF4-FFF2-40B4-BE49-F238E27FC236}">
                  <a16:creationId xmlns:a16="http://schemas.microsoft.com/office/drawing/2014/main" id="{0A1CFA36-271B-AEDE-2F20-847573AD2468}"/>
                </a:ext>
              </a:extLst>
            </p:cNvPr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636;p62">
              <a:extLst>
                <a:ext uri="{FF2B5EF4-FFF2-40B4-BE49-F238E27FC236}">
                  <a16:creationId xmlns:a16="http://schemas.microsoft.com/office/drawing/2014/main" id="{A4194A6B-855F-DED0-F428-FA7C27B86E46}"/>
                </a:ext>
              </a:extLst>
            </p:cNvPr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637;p62">
              <a:extLst>
                <a:ext uri="{FF2B5EF4-FFF2-40B4-BE49-F238E27FC236}">
                  <a16:creationId xmlns:a16="http://schemas.microsoft.com/office/drawing/2014/main" id="{8B215E9A-E6EB-ABFF-4F60-CE760796F71D}"/>
                </a:ext>
              </a:extLst>
            </p:cNvPr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638;p62">
              <a:extLst>
                <a:ext uri="{FF2B5EF4-FFF2-40B4-BE49-F238E27FC236}">
                  <a16:creationId xmlns:a16="http://schemas.microsoft.com/office/drawing/2014/main" id="{91F48471-D9CE-F677-E6C1-B32ED968F171}"/>
                </a:ext>
              </a:extLst>
            </p:cNvPr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639;p62">
              <a:extLst>
                <a:ext uri="{FF2B5EF4-FFF2-40B4-BE49-F238E27FC236}">
                  <a16:creationId xmlns:a16="http://schemas.microsoft.com/office/drawing/2014/main" id="{9E5477BC-738C-E4B1-D1D8-45B80D9B8C99}"/>
                </a:ext>
              </a:extLst>
            </p:cNvPr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640;p62">
              <a:extLst>
                <a:ext uri="{FF2B5EF4-FFF2-40B4-BE49-F238E27FC236}">
                  <a16:creationId xmlns:a16="http://schemas.microsoft.com/office/drawing/2014/main" id="{4C0E6921-8CA7-F919-5783-F4BC99E0ED7C}"/>
                </a:ext>
              </a:extLst>
            </p:cNvPr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641;p62">
              <a:extLst>
                <a:ext uri="{FF2B5EF4-FFF2-40B4-BE49-F238E27FC236}">
                  <a16:creationId xmlns:a16="http://schemas.microsoft.com/office/drawing/2014/main" id="{A0535073-1DC6-E19A-55C3-F53E48C6C8D7}"/>
                </a:ext>
              </a:extLst>
            </p:cNvPr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642;p62">
              <a:extLst>
                <a:ext uri="{FF2B5EF4-FFF2-40B4-BE49-F238E27FC236}">
                  <a16:creationId xmlns:a16="http://schemas.microsoft.com/office/drawing/2014/main" id="{167BC360-391D-9087-1CC3-51552CC05132}"/>
                </a:ext>
              </a:extLst>
            </p:cNvPr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89;p31">
            <a:extLst>
              <a:ext uri="{FF2B5EF4-FFF2-40B4-BE49-F238E27FC236}">
                <a16:creationId xmlns:a16="http://schemas.microsoft.com/office/drawing/2014/main" id="{770F2356-E31D-1699-8BAF-406F4937A5EB}"/>
              </a:ext>
            </a:extLst>
          </p:cNvPr>
          <p:cNvSpPr/>
          <p:nvPr/>
        </p:nvSpPr>
        <p:spPr>
          <a:xfrm>
            <a:off x="8331200" y="99345"/>
            <a:ext cx="402275" cy="402275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191;p31">
            <a:extLst>
              <a:ext uri="{FF2B5EF4-FFF2-40B4-BE49-F238E27FC236}">
                <a16:creationId xmlns:a16="http://schemas.microsoft.com/office/drawing/2014/main" id="{2FFD9490-D576-77D2-615D-A9D7132CD235}"/>
              </a:ext>
            </a:extLst>
          </p:cNvPr>
          <p:cNvSpPr txBox="1">
            <a:spLocks/>
          </p:cNvSpPr>
          <p:nvPr/>
        </p:nvSpPr>
        <p:spPr>
          <a:xfrm>
            <a:off x="8357096" y="105695"/>
            <a:ext cx="466057" cy="402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pPr marL="0" indent="0"/>
            <a:r>
              <a:rPr lang="en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52443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" grpId="0" build="p"/>
      <p:bldP spid="240" grpId="0" uiExpand="1" build="p"/>
      <p:bldP spid="241" grpId="0" build="p"/>
      <p:bldP spid="242" grpId="0" build="p"/>
      <p:bldP spid="245" grpId="0" animBg="1"/>
      <p:bldP spid="24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0B826053-6C57-F05F-D6C1-6A3E324B3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>
            <a:extLst>
              <a:ext uri="{FF2B5EF4-FFF2-40B4-BE49-F238E27FC236}">
                <a16:creationId xmlns:a16="http://schemas.microsoft.com/office/drawing/2014/main" id="{968C6E28-28EC-0158-805A-5C498076DE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Implementation Tools</a:t>
            </a:r>
            <a:endParaRPr dirty="0"/>
          </a:p>
        </p:txBody>
      </p:sp>
      <p:sp>
        <p:nvSpPr>
          <p:cNvPr id="239" name="Google Shape;239;p33">
            <a:extLst>
              <a:ext uri="{FF2B5EF4-FFF2-40B4-BE49-F238E27FC236}">
                <a16:creationId xmlns:a16="http://schemas.microsoft.com/office/drawing/2014/main" id="{DD5DC0FE-D19A-EC20-986E-E9E210A97CF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83924" y="2128022"/>
            <a:ext cx="2408100" cy="577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lt1"/>
                </a:solidFill>
              </a:rPr>
              <a:t>Front-</a:t>
            </a:r>
            <a:r>
              <a:rPr lang="en-US" dirty="0"/>
              <a:t>End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40" name="Google Shape;240;p33">
            <a:extLst>
              <a:ext uri="{FF2B5EF4-FFF2-40B4-BE49-F238E27FC236}">
                <a16:creationId xmlns:a16="http://schemas.microsoft.com/office/drawing/2014/main" id="{1F90F81A-061C-6360-9466-EB7B9248023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67948" y="2128022"/>
            <a:ext cx="2408100" cy="577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Back</a:t>
            </a:r>
            <a:r>
              <a:rPr lang="en" dirty="0"/>
              <a:t>-</a:t>
            </a:r>
            <a:r>
              <a:rPr lang="en-US" dirty="0"/>
              <a:t>End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241" name="Google Shape;241;p33">
            <a:extLst>
              <a:ext uri="{FF2B5EF4-FFF2-40B4-BE49-F238E27FC236}">
                <a16:creationId xmlns:a16="http://schemas.microsoft.com/office/drawing/2014/main" id="{D282EA95-AB67-6C56-E58D-1E2A5989C46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83913" y="2724707"/>
            <a:ext cx="2408100" cy="16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HTML, CSS, Bootstrap, JavaScript</a:t>
            </a:r>
            <a:endParaRPr dirty="0"/>
          </a:p>
        </p:txBody>
      </p:sp>
      <p:sp>
        <p:nvSpPr>
          <p:cNvPr id="242" name="Google Shape;242;p33">
            <a:extLst>
              <a:ext uri="{FF2B5EF4-FFF2-40B4-BE49-F238E27FC236}">
                <a16:creationId xmlns:a16="http://schemas.microsoft.com/office/drawing/2014/main" id="{6A7BF62A-27A6-24F6-F2E2-9993E7610DA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367949" y="2724707"/>
            <a:ext cx="2408100" cy="16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PHP</a:t>
            </a:r>
            <a:endParaRPr dirty="0"/>
          </a:p>
        </p:txBody>
      </p:sp>
      <p:sp>
        <p:nvSpPr>
          <p:cNvPr id="243" name="Google Shape;243;p33">
            <a:extLst>
              <a:ext uri="{FF2B5EF4-FFF2-40B4-BE49-F238E27FC236}">
                <a16:creationId xmlns:a16="http://schemas.microsoft.com/office/drawing/2014/main" id="{1D576099-ADF6-C88D-7B61-4D716E46DBB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5951974" y="2128022"/>
            <a:ext cx="2408100" cy="577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Database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44" name="Google Shape;244;p33">
            <a:extLst>
              <a:ext uri="{FF2B5EF4-FFF2-40B4-BE49-F238E27FC236}">
                <a16:creationId xmlns:a16="http://schemas.microsoft.com/office/drawing/2014/main" id="{237CEAC6-36D2-6882-F3D5-AB7317EE21B6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951987" y="2724707"/>
            <a:ext cx="2408100" cy="16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MySQL</a:t>
            </a:r>
            <a:endParaRPr dirty="0"/>
          </a:p>
        </p:txBody>
      </p:sp>
      <p:sp>
        <p:nvSpPr>
          <p:cNvPr id="245" name="Google Shape;245;p33">
            <a:extLst>
              <a:ext uri="{FF2B5EF4-FFF2-40B4-BE49-F238E27FC236}">
                <a16:creationId xmlns:a16="http://schemas.microsoft.com/office/drawing/2014/main" id="{4A422BBA-69C9-1043-15E4-A9B14E5FEDD1}"/>
              </a:ext>
            </a:extLst>
          </p:cNvPr>
          <p:cNvSpPr/>
          <p:nvPr/>
        </p:nvSpPr>
        <p:spPr>
          <a:xfrm>
            <a:off x="867186" y="1409784"/>
            <a:ext cx="618900" cy="618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00">
              <a:solidFill>
                <a:schemeClr val="dk1"/>
              </a:solidFill>
              <a:latin typeface="Azeret Mono"/>
              <a:ea typeface="Azeret Mono"/>
              <a:cs typeface="Azeret Mono"/>
              <a:sym typeface="Azeret Mono"/>
            </a:endParaRPr>
          </a:p>
        </p:txBody>
      </p:sp>
      <p:sp>
        <p:nvSpPr>
          <p:cNvPr id="246" name="Google Shape;246;p33">
            <a:extLst>
              <a:ext uri="{FF2B5EF4-FFF2-40B4-BE49-F238E27FC236}">
                <a16:creationId xmlns:a16="http://schemas.microsoft.com/office/drawing/2014/main" id="{40B4DC5F-9D1A-0D16-77A7-B98CB8CF5298}"/>
              </a:ext>
            </a:extLst>
          </p:cNvPr>
          <p:cNvSpPr/>
          <p:nvPr/>
        </p:nvSpPr>
        <p:spPr>
          <a:xfrm>
            <a:off x="3451213" y="1409797"/>
            <a:ext cx="618900" cy="618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3">
            <a:extLst>
              <a:ext uri="{FF2B5EF4-FFF2-40B4-BE49-F238E27FC236}">
                <a16:creationId xmlns:a16="http://schemas.microsoft.com/office/drawing/2014/main" id="{06152606-3684-4640-032F-4AE508653B18}"/>
              </a:ext>
            </a:extLst>
          </p:cNvPr>
          <p:cNvSpPr/>
          <p:nvPr/>
        </p:nvSpPr>
        <p:spPr>
          <a:xfrm>
            <a:off x="6035239" y="1409797"/>
            <a:ext cx="618900" cy="6189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876;p47">
            <a:extLst>
              <a:ext uri="{FF2B5EF4-FFF2-40B4-BE49-F238E27FC236}">
                <a16:creationId xmlns:a16="http://schemas.microsoft.com/office/drawing/2014/main" id="{36B782FD-5A16-CBD0-5D96-9486ECAD0886}"/>
              </a:ext>
            </a:extLst>
          </p:cNvPr>
          <p:cNvGrpSpPr/>
          <p:nvPr/>
        </p:nvGrpSpPr>
        <p:grpSpPr>
          <a:xfrm>
            <a:off x="1012136" y="1558305"/>
            <a:ext cx="380049" cy="343382"/>
            <a:chOff x="3163987" y="2513367"/>
            <a:chExt cx="392289" cy="354440"/>
          </a:xfrm>
        </p:grpSpPr>
        <p:sp>
          <p:nvSpPr>
            <p:cNvPr id="36" name="Google Shape;877;p47">
              <a:extLst>
                <a:ext uri="{FF2B5EF4-FFF2-40B4-BE49-F238E27FC236}">
                  <a16:creationId xmlns:a16="http://schemas.microsoft.com/office/drawing/2014/main" id="{93418C10-42FA-DC7F-26A4-81E7263E48B4}"/>
                </a:ext>
              </a:extLst>
            </p:cNvPr>
            <p:cNvSpPr/>
            <p:nvPr/>
          </p:nvSpPr>
          <p:spPr>
            <a:xfrm>
              <a:off x="3163987" y="2513367"/>
              <a:ext cx="392289" cy="354440"/>
            </a:xfrm>
            <a:custGeom>
              <a:avLst/>
              <a:gdLst/>
              <a:ahLst/>
              <a:cxnLst/>
              <a:rect l="l" t="t" r="r" b="b"/>
              <a:pathLst>
                <a:path w="478401" h="432244" extrusionOk="0">
                  <a:moveTo>
                    <a:pt x="471261" y="122788"/>
                  </a:moveTo>
                  <a:cubicBezTo>
                    <a:pt x="467436" y="122788"/>
                    <a:pt x="464248" y="125976"/>
                    <a:pt x="464248" y="129801"/>
                  </a:cubicBezTo>
                  <a:lnTo>
                    <a:pt x="464248" y="279492"/>
                  </a:lnTo>
                  <a:lnTo>
                    <a:pt x="290331" y="279492"/>
                  </a:lnTo>
                  <a:lnTo>
                    <a:pt x="290331" y="14026"/>
                  </a:lnTo>
                  <a:lnTo>
                    <a:pt x="436962" y="14026"/>
                  </a:lnTo>
                  <a:cubicBezTo>
                    <a:pt x="452135" y="14026"/>
                    <a:pt x="464376" y="26266"/>
                    <a:pt x="464376" y="41439"/>
                  </a:cubicBezTo>
                  <a:lnTo>
                    <a:pt x="464376" y="101239"/>
                  </a:lnTo>
                  <a:cubicBezTo>
                    <a:pt x="464376" y="105065"/>
                    <a:pt x="467563" y="108252"/>
                    <a:pt x="471388" y="108252"/>
                  </a:cubicBezTo>
                  <a:cubicBezTo>
                    <a:pt x="475214" y="108252"/>
                    <a:pt x="478401" y="105065"/>
                    <a:pt x="478401" y="101239"/>
                  </a:cubicBezTo>
                  <a:lnTo>
                    <a:pt x="478401" y="41439"/>
                  </a:lnTo>
                  <a:cubicBezTo>
                    <a:pt x="478401" y="18616"/>
                    <a:pt x="459785" y="0"/>
                    <a:pt x="436962" y="0"/>
                  </a:cubicBezTo>
                  <a:lnTo>
                    <a:pt x="239456" y="0"/>
                  </a:lnTo>
                  <a:cubicBezTo>
                    <a:pt x="235630" y="0"/>
                    <a:pt x="232443" y="3188"/>
                    <a:pt x="232443" y="7013"/>
                  </a:cubicBezTo>
                  <a:cubicBezTo>
                    <a:pt x="232443" y="10838"/>
                    <a:pt x="235630" y="14026"/>
                    <a:pt x="239456" y="14026"/>
                  </a:cubicBezTo>
                  <a:lnTo>
                    <a:pt x="276432" y="14026"/>
                  </a:lnTo>
                  <a:lnTo>
                    <a:pt x="276432" y="173918"/>
                  </a:lnTo>
                  <a:lnTo>
                    <a:pt x="14026" y="173918"/>
                  </a:lnTo>
                  <a:lnTo>
                    <a:pt x="14026" y="41439"/>
                  </a:lnTo>
                  <a:cubicBezTo>
                    <a:pt x="14026" y="26266"/>
                    <a:pt x="26266" y="14026"/>
                    <a:pt x="41439" y="14026"/>
                  </a:cubicBezTo>
                  <a:lnTo>
                    <a:pt x="210894" y="14026"/>
                  </a:lnTo>
                  <a:cubicBezTo>
                    <a:pt x="214720" y="14026"/>
                    <a:pt x="217907" y="10838"/>
                    <a:pt x="217907" y="7013"/>
                  </a:cubicBezTo>
                  <a:cubicBezTo>
                    <a:pt x="217907" y="3188"/>
                    <a:pt x="214720" y="0"/>
                    <a:pt x="210894" y="0"/>
                  </a:cubicBezTo>
                  <a:lnTo>
                    <a:pt x="41439" y="0"/>
                  </a:lnTo>
                  <a:cubicBezTo>
                    <a:pt x="18616" y="0"/>
                    <a:pt x="0" y="18616"/>
                    <a:pt x="0" y="41439"/>
                  </a:cubicBezTo>
                  <a:lnTo>
                    <a:pt x="0" y="335723"/>
                  </a:lnTo>
                  <a:cubicBezTo>
                    <a:pt x="0" y="347963"/>
                    <a:pt x="9945" y="357908"/>
                    <a:pt x="22186" y="357908"/>
                  </a:cubicBezTo>
                  <a:lnTo>
                    <a:pt x="78161" y="357908"/>
                  </a:lnTo>
                  <a:cubicBezTo>
                    <a:pt x="81986" y="357908"/>
                    <a:pt x="85174" y="354721"/>
                    <a:pt x="85174" y="350896"/>
                  </a:cubicBezTo>
                  <a:cubicBezTo>
                    <a:pt x="85174" y="347071"/>
                    <a:pt x="81986" y="343883"/>
                    <a:pt x="78161" y="343883"/>
                  </a:cubicBezTo>
                  <a:lnTo>
                    <a:pt x="22186" y="343883"/>
                  </a:lnTo>
                  <a:cubicBezTo>
                    <a:pt x="17596" y="343883"/>
                    <a:pt x="14026" y="340185"/>
                    <a:pt x="14026" y="335723"/>
                  </a:cubicBezTo>
                  <a:lnTo>
                    <a:pt x="14026" y="293646"/>
                  </a:lnTo>
                  <a:lnTo>
                    <a:pt x="464503" y="293646"/>
                  </a:lnTo>
                  <a:lnTo>
                    <a:pt x="464503" y="335723"/>
                  </a:lnTo>
                  <a:cubicBezTo>
                    <a:pt x="464503" y="340313"/>
                    <a:pt x="460806" y="343883"/>
                    <a:pt x="456343" y="343883"/>
                  </a:cubicBezTo>
                  <a:lnTo>
                    <a:pt x="106977" y="343883"/>
                  </a:lnTo>
                  <a:cubicBezTo>
                    <a:pt x="103152" y="343883"/>
                    <a:pt x="99964" y="347071"/>
                    <a:pt x="99964" y="350896"/>
                  </a:cubicBezTo>
                  <a:cubicBezTo>
                    <a:pt x="99964" y="354721"/>
                    <a:pt x="103152" y="357908"/>
                    <a:pt x="106977" y="357908"/>
                  </a:cubicBezTo>
                  <a:lnTo>
                    <a:pt x="176085" y="357908"/>
                  </a:lnTo>
                  <a:cubicBezTo>
                    <a:pt x="171495" y="373719"/>
                    <a:pt x="162187" y="392590"/>
                    <a:pt x="143954" y="406488"/>
                  </a:cubicBezTo>
                  <a:cubicBezTo>
                    <a:pt x="138981" y="410313"/>
                    <a:pt x="137069" y="416561"/>
                    <a:pt x="138981" y="422426"/>
                  </a:cubicBezTo>
                  <a:cubicBezTo>
                    <a:pt x="141021" y="428292"/>
                    <a:pt x="146249" y="432244"/>
                    <a:pt x="152497" y="432244"/>
                  </a:cubicBezTo>
                  <a:lnTo>
                    <a:pt x="325904" y="432244"/>
                  </a:lnTo>
                  <a:cubicBezTo>
                    <a:pt x="332152" y="432244"/>
                    <a:pt x="337507" y="428419"/>
                    <a:pt x="339420" y="422426"/>
                  </a:cubicBezTo>
                  <a:cubicBezTo>
                    <a:pt x="341460" y="416561"/>
                    <a:pt x="339420" y="410186"/>
                    <a:pt x="334447" y="406488"/>
                  </a:cubicBezTo>
                  <a:cubicBezTo>
                    <a:pt x="316214" y="392590"/>
                    <a:pt x="307034" y="373719"/>
                    <a:pt x="302316" y="357908"/>
                  </a:cubicBezTo>
                  <a:lnTo>
                    <a:pt x="456088" y="357908"/>
                  </a:lnTo>
                  <a:cubicBezTo>
                    <a:pt x="468328" y="357908"/>
                    <a:pt x="478274" y="347963"/>
                    <a:pt x="478274" y="335723"/>
                  </a:cubicBezTo>
                  <a:lnTo>
                    <a:pt x="478274" y="129801"/>
                  </a:lnTo>
                  <a:cubicBezTo>
                    <a:pt x="478274" y="125976"/>
                    <a:pt x="475086" y="122788"/>
                    <a:pt x="471261" y="122788"/>
                  </a:cubicBezTo>
                  <a:close/>
                  <a:moveTo>
                    <a:pt x="276305" y="279492"/>
                  </a:moveTo>
                  <a:lnTo>
                    <a:pt x="13898" y="279492"/>
                  </a:lnTo>
                  <a:lnTo>
                    <a:pt x="13898" y="187943"/>
                  </a:lnTo>
                  <a:lnTo>
                    <a:pt x="276305" y="187943"/>
                  </a:lnTo>
                  <a:lnTo>
                    <a:pt x="276305" y="279492"/>
                  </a:lnTo>
                  <a:close/>
                  <a:moveTo>
                    <a:pt x="326032" y="417581"/>
                  </a:moveTo>
                  <a:cubicBezTo>
                    <a:pt x="326032" y="417581"/>
                    <a:pt x="326032" y="417581"/>
                    <a:pt x="326032" y="417581"/>
                  </a:cubicBezTo>
                  <a:cubicBezTo>
                    <a:pt x="326032" y="417581"/>
                    <a:pt x="326032" y="417964"/>
                    <a:pt x="325904" y="417964"/>
                  </a:cubicBezTo>
                  <a:cubicBezTo>
                    <a:pt x="325904" y="417964"/>
                    <a:pt x="325904" y="417964"/>
                    <a:pt x="325777" y="417964"/>
                  </a:cubicBezTo>
                  <a:lnTo>
                    <a:pt x="152369" y="417964"/>
                  </a:lnTo>
                  <a:cubicBezTo>
                    <a:pt x="152369" y="417964"/>
                    <a:pt x="152242" y="417964"/>
                    <a:pt x="152242" y="417964"/>
                  </a:cubicBezTo>
                  <a:cubicBezTo>
                    <a:pt x="152242" y="417964"/>
                    <a:pt x="152114" y="417709"/>
                    <a:pt x="152114" y="417581"/>
                  </a:cubicBezTo>
                  <a:cubicBezTo>
                    <a:pt x="152114" y="417581"/>
                    <a:pt x="152114" y="417581"/>
                    <a:pt x="152114" y="417581"/>
                  </a:cubicBezTo>
                  <a:cubicBezTo>
                    <a:pt x="174938" y="400240"/>
                    <a:pt x="185393" y="376524"/>
                    <a:pt x="190238" y="357781"/>
                  </a:cubicBezTo>
                  <a:lnTo>
                    <a:pt x="287653" y="357781"/>
                  </a:lnTo>
                  <a:cubicBezTo>
                    <a:pt x="292498" y="376397"/>
                    <a:pt x="303081" y="400240"/>
                    <a:pt x="325777" y="4175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878;p47">
              <a:extLst>
                <a:ext uri="{FF2B5EF4-FFF2-40B4-BE49-F238E27FC236}">
                  <a16:creationId xmlns:a16="http://schemas.microsoft.com/office/drawing/2014/main" id="{79455C09-3780-5AE4-E6B0-606A58CC704F}"/>
                </a:ext>
              </a:extLst>
            </p:cNvPr>
            <p:cNvSpPr/>
            <p:nvPr/>
          </p:nvSpPr>
          <p:spPr>
            <a:xfrm>
              <a:off x="3345516" y="2760317"/>
              <a:ext cx="28648" cy="28648"/>
            </a:xfrm>
            <a:custGeom>
              <a:avLst/>
              <a:gdLst/>
              <a:ahLst/>
              <a:cxnLst/>
              <a:rect l="l" t="t" r="r" b="b"/>
              <a:pathLst>
                <a:path w="34936" h="34936" extrusionOk="0">
                  <a:moveTo>
                    <a:pt x="17468" y="0"/>
                  </a:moveTo>
                  <a:cubicBezTo>
                    <a:pt x="7905" y="0"/>
                    <a:pt x="0" y="7778"/>
                    <a:pt x="0" y="17468"/>
                  </a:cubicBezTo>
                  <a:cubicBezTo>
                    <a:pt x="0" y="27159"/>
                    <a:pt x="7778" y="34937"/>
                    <a:pt x="17468" y="34937"/>
                  </a:cubicBezTo>
                  <a:cubicBezTo>
                    <a:pt x="27031" y="34937"/>
                    <a:pt x="34937" y="27159"/>
                    <a:pt x="34937" y="17468"/>
                  </a:cubicBezTo>
                  <a:cubicBezTo>
                    <a:pt x="34937" y="7778"/>
                    <a:pt x="27159" y="0"/>
                    <a:pt x="17468" y="0"/>
                  </a:cubicBezTo>
                  <a:close/>
                  <a:moveTo>
                    <a:pt x="17468" y="20911"/>
                  </a:moveTo>
                  <a:cubicBezTo>
                    <a:pt x="15556" y="20911"/>
                    <a:pt x="14026" y="19381"/>
                    <a:pt x="14026" y="17468"/>
                  </a:cubicBezTo>
                  <a:cubicBezTo>
                    <a:pt x="14026" y="15556"/>
                    <a:pt x="15556" y="14026"/>
                    <a:pt x="17468" y="14026"/>
                  </a:cubicBezTo>
                  <a:cubicBezTo>
                    <a:pt x="19381" y="14026"/>
                    <a:pt x="20911" y="15556"/>
                    <a:pt x="20911" y="17468"/>
                  </a:cubicBezTo>
                  <a:cubicBezTo>
                    <a:pt x="20911" y="19381"/>
                    <a:pt x="19381" y="20911"/>
                    <a:pt x="17468" y="209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879;p47">
              <a:extLst>
                <a:ext uri="{FF2B5EF4-FFF2-40B4-BE49-F238E27FC236}">
                  <a16:creationId xmlns:a16="http://schemas.microsoft.com/office/drawing/2014/main" id="{E081A996-73C7-FA8B-FCF1-CC779BA589BB}"/>
                </a:ext>
              </a:extLst>
            </p:cNvPr>
            <p:cNvSpPr/>
            <p:nvPr/>
          </p:nvSpPr>
          <p:spPr>
            <a:xfrm>
              <a:off x="3257731" y="2561534"/>
              <a:ext cx="45690" cy="45595"/>
            </a:xfrm>
            <a:custGeom>
              <a:avLst/>
              <a:gdLst/>
              <a:ahLst/>
              <a:cxnLst/>
              <a:rect l="l" t="t" r="r" b="b"/>
              <a:pathLst>
                <a:path w="55719" h="55604" extrusionOk="0">
                  <a:moveTo>
                    <a:pt x="48325" y="15823"/>
                  </a:moveTo>
                  <a:lnTo>
                    <a:pt x="19381" y="1414"/>
                  </a:lnTo>
                  <a:cubicBezTo>
                    <a:pt x="15173" y="-626"/>
                    <a:pt x="10328" y="-498"/>
                    <a:pt x="6375" y="2052"/>
                  </a:cubicBezTo>
                  <a:cubicBezTo>
                    <a:pt x="2422" y="4475"/>
                    <a:pt x="0" y="8810"/>
                    <a:pt x="0" y="13400"/>
                  </a:cubicBezTo>
                  <a:lnTo>
                    <a:pt x="0" y="42216"/>
                  </a:lnTo>
                  <a:cubicBezTo>
                    <a:pt x="0" y="46934"/>
                    <a:pt x="2422" y="51142"/>
                    <a:pt x="6375" y="53564"/>
                  </a:cubicBezTo>
                  <a:cubicBezTo>
                    <a:pt x="8543" y="54967"/>
                    <a:pt x="10965" y="55604"/>
                    <a:pt x="13388" y="55604"/>
                  </a:cubicBezTo>
                  <a:cubicBezTo>
                    <a:pt x="15428" y="55604"/>
                    <a:pt x="17468" y="55094"/>
                    <a:pt x="19381" y="54202"/>
                  </a:cubicBezTo>
                  <a:lnTo>
                    <a:pt x="48325" y="39794"/>
                  </a:lnTo>
                  <a:cubicBezTo>
                    <a:pt x="52915" y="37499"/>
                    <a:pt x="55720" y="32908"/>
                    <a:pt x="55720" y="27808"/>
                  </a:cubicBezTo>
                  <a:cubicBezTo>
                    <a:pt x="55720" y="22708"/>
                    <a:pt x="52915" y="18118"/>
                    <a:pt x="48325" y="15823"/>
                  </a:cubicBezTo>
                  <a:close/>
                  <a:moveTo>
                    <a:pt x="14026" y="41324"/>
                  </a:moveTo>
                  <a:lnTo>
                    <a:pt x="14026" y="14420"/>
                  </a:lnTo>
                  <a:lnTo>
                    <a:pt x="41057" y="27808"/>
                  </a:lnTo>
                  <a:lnTo>
                    <a:pt x="14026" y="4119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880;p47">
              <a:extLst>
                <a:ext uri="{FF2B5EF4-FFF2-40B4-BE49-F238E27FC236}">
                  <a16:creationId xmlns:a16="http://schemas.microsoft.com/office/drawing/2014/main" id="{04DC3641-17CF-7938-1DFF-AC077B2502C0}"/>
                </a:ext>
              </a:extLst>
            </p:cNvPr>
            <p:cNvSpPr/>
            <p:nvPr/>
          </p:nvSpPr>
          <p:spPr>
            <a:xfrm>
              <a:off x="3420867" y="2541688"/>
              <a:ext cx="45795" cy="45795"/>
            </a:xfrm>
            <a:custGeom>
              <a:avLst/>
              <a:gdLst/>
              <a:ahLst/>
              <a:cxnLst/>
              <a:rect l="l" t="t" r="r" b="b"/>
              <a:pathLst>
                <a:path w="55847" h="55847" extrusionOk="0">
                  <a:moveTo>
                    <a:pt x="42842" y="0"/>
                  </a:moveTo>
                  <a:lnTo>
                    <a:pt x="13005" y="0"/>
                  </a:lnTo>
                  <a:cubicBezTo>
                    <a:pt x="5738" y="0"/>
                    <a:pt x="0" y="5865"/>
                    <a:pt x="0" y="13006"/>
                  </a:cubicBezTo>
                  <a:lnTo>
                    <a:pt x="0" y="42842"/>
                  </a:lnTo>
                  <a:cubicBezTo>
                    <a:pt x="0" y="50110"/>
                    <a:pt x="5865" y="55847"/>
                    <a:pt x="13005" y="55847"/>
                  </a:cubicBezTo>
                  <a:lnTo>
                    <a:pt x="42842" y="55847"/>
                  </a:lnTo>
                  <a:cubicBezTo>
                    <a:pt x="50110" y="55847"/>
                    <a:pt x="55848" y="49982"/>
                    <a:pt x="55848" y="42842"/>
                  </a:cubicBezTo>
                  <a:lnTo>
                    <a:pt x="55848" y="13006"/>
                  </a:lnTo>
                  <a:cubicBezTo>
                    <a:pt x="55848" y="5738"/>
                    <a:pt x="49982" y="0"/>
                    <a:pt x="42842" y="0"/>
                  </a:cubicBezTo>
                  <a:close/>
                  <a:moveTo>
                    <a:pt x="41949" y="42077"/>
                  </a:moveTo>
                  <a:lnTo>
                    <a:pt x="13898" y="42077"/>
                  </a:lnTo>
                  <a:lnTo>
                    <a:pt x="13898" y="14026"/>
                  </a:lnTo>
                  <a:lnTo>
                    <a:pt x="41949" y="14026"/>
                  </a:lnTo>
                  <a:lnTo>
                    <a:pt x="41949" y="4207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881;p47">
              <a:extLst>
                <a:ext uri="{FF2B5EF4-FFF2-40B4-BE49-F238E27FC236}">
                  <a16:creationId xmlns:a16="http://schemas.microsoft.com/office/drawing/2014/main" id="{12558967-4D1E-F3E2-6B5A-5CDE524CEE11}"/>
                </a:ext>
              </a:extLst>
            </p:cNvPr>
            <p:cNvSpPr/>
            <p:nvPr/>
          </p:nvSpPr>
          <p:spPr>
            <a:xfrm>
              <a:off x="3476464" y="2540434"/>
              <a:ext cx="23524" cy="11501"/>
            </a:xfrm>
            <a:custGeom>
              <a:avLst/>
              <a:gdLst/>
              <a:ahLst/>
              <a:cxnLst/>
              <a:rect l="l" t="t" r="r" b="b"/>
              <a:pathLst>
                <a:path w="28688" h="14025" extrusionOk="0">
                  <a:moveTo>
                    <a:pt x="21676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21676" y="14026"/>
                  </a:lnTo>
                  <a:cubicBezTo>
                    <a:pt x="25501" y="14026"/>
                    <a:pt x="28689" y="10838"/>
                    <a:pt x="28689" y="7013"/>
                  </a:cubicBezTo>
                  <a:cubicBezTo>
                    <a:pt x="28689" y="3188"/>
                    <a:pt x="25501" y="0"/>
                    <a:pt x="216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882;p47">
              <a:extLst>
                <a:ext uri="{FF2B5EF4-FFF2-40B4-BE49-F238E27FC236}">
                  <a16:creationId xmlns:a16="http://schemas.microsoft.com/office/drawing/2014/main" id="{017077A9-5EB0-032B-742F-9FE43E82AB14}"/>
                </a:ext>
              </a:extLst>
            </p:cNvPr>
            <p:cNvSpPr/>
            <p:nvPr/>
          </p:nvSpPr>
          <p:spPr>
            <a:xfrm>
              <a:off x="3476464" y="2561231"/>
              <a:ext cx="46944" cy="11501"/>
            </a:xfrm>
            <a:custGeom>
              <a:avLst/>
              <a:gdLst/>
              <a:ahLst/>
              <a:cxnLst/>
              <a:rect l="l" t="t" r="r" b="b"/>
              <a:pathLst>
                <a:path w="57249" h="14025" extrusionOk="0">
                  <a:moveTo>
                    <a:pt x="50237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50237" y="14026"/>
                  </a:lnTo>
                  <a:cubicBezTo>
                    <a:pt x="54062" y="14026"/>
                    <a:pt x="57250" y="10838"/>
                    <a:pt x="57250" y="7013"/>
                  </a:cubicBezTo>
                  <a:cubicBezTo>
                    <a:pt x="57250" y="3188"/>
                    <a:pt x="54062" y="0"/>
                    <a:pt x="50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883;p47">
              <a:extLst>
                <a:ext uri="{FF2B5EF4-FFF2-40B4-BE49-F238E27FC236}">
                  <a16:creationId xmlns:a16="http://schemas.microsoft.com/office/drawing/2014/main" id="{3C8350E0-1144-DE79-F473-F95E3B3706AA}"/>
                </a:ext>
              </a:extLst>
            </p:cNvPr>
            <p:cNvSpPr/>
            <p:nvPr/>
          </p:nvSpPr>
          <p:spPr>
            <a:xfrm>
              <a:off x="3476464" y="2575339"/>
              <a:ext cx="46944" cy="11501"/>
            </a:xfrm>
            <a:custGeom>
              <a:avLst/>
              <a:gdLst/>
              <a:ahLst/>
              <a:cxnLst/>
              <a:rect l="l" t="t" r="r" b="b"/>
              <a:pathLst>
                <a:path w="57249" h="14025" extrusionOk="0">
                  <a:moveTo>
                    <a:pt x="50237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50237" y="14026"/>
                  </a:lnTo>
                  <a:cubicBezTo>
                    <a:pt x="54062" y="14026"/>
                    <a:pt x="57250" y="10838"/>
                    <a:pt x="57250" y="7013"/>
                  </a:cubicBezTo>
                  <a:cubicBezTo>
                    <a:pt x="57250" y="3188"/>
                    <a:pt x="54062" y="0"/>
                    <a:pt x="50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884;p47">
              <a:extLst>
                <a:ext uri="{FF2B5EF4-FFF2-40B4-BE49-F238E27FC236}">
                  <a16:creationId xmlns:a16="http://schemas.microsoft.com/office/drawing/2014/main" id="{B48F6660-34F9-3054-24FE-968C464242D1}"/>
                </a:ext>
              </a:extLst>
            </p:cNvPr>
            <p:cNvSpPr/>
            <p:nvPr/>
          </p:nvSpPr>
          <p:spPr>
            <a:xfrm>
              <a:off x="3420867" y="2611917"/>
              <a:ext cx="45795" cy="45795"/>
            </a:xfrm>
            <a:custGeom>
              <a:avLst/>
              <a:gdLst/>
              <a:ahLst/>
              <a:cxnLst/>
              <a:rect l="l" t="t" r="r" b="b"/>
              <a:pathLst>
                <a:path w="55847" h="55847" extrusionOk="0">
                  <a:moveTo>
                    <a:pt x="42842" y="0"/>
                  </a:moveTo>
                  <a:lnTo>
                    <a:pt x="13005" y="0"/>
                  </a:lnTo>
                  <a:cubicBezTo>
                    <a:pt x="5738" y="0"/>
                    <a:pt x="0" y="5865"/>
                    <a:pt x="0" y="13006"/>
                  </a:cubicBezTo>
                  <a:lnTo>
                    <a:pt x="0" y="42842"/>
                  </a:lnTo>
                  <a:cubicBezTo>
                    <a:pt x="0" y="50110"/>
                    <a:pt x="5865" y="55848"/>
                    <a:pt x="13005" y="55848"/>
                  </a:cubicBezTo>
                  <a:lnTo>
                    <a:pt x="42842" y="55848"/>
                  </a:lnTo>
                  <a:cubicBezTo>
                    <a:pt x="50110" y="55848"/>
                    <a:pt x="55848" y="49982"/>
                    <a:pt x="55848" y="42842"/>
                  </a:cubicBezTo>
                  <a:lnTo>
                    <a:pt x="55848" y="13006"/>
                  </a:lnTo>
                  <a:cubicBezTo>
                    <a:pt x="55848" y="5738"/>
                    <a:pt x="49982" y="0"/>
                    <a:pt x="42842" y="0"/>
                  </a:cubicBezTo>
                  <a:close/>
                  <a:moveTo>
                    <a:pt x="41949" y="41949"/>
                  </a:moveTo>
                  <a:lnTo>
                    <a:pt x="13898" y="41949"/>
                  </a:lnTo>
                  <a:lnTo>
                    <a:pt x="13898" y="13898"/>
                  </a:lnTo>
                  <a:lnTo>
                    <a:pt x="41949" y="13898"/>
                  </a:lnTo>
                  <a:lnTo>
                    <a:pt x="41949" y="419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885;p47">
              <a:extLst>
                <a:ext uri="{FF2B5EF4-FFF2-40B4-BE49-F238E27FC236}">
                  <a16:creationId xmlns:a16="http://schemas.microsoft.com/office/drawing/2014/main" id="{5A09AAFF-5887-E54C-34A6-D3DEB033BE41}"/>
                </a:ext>
              </a:extLst>
            </p:cNvPr>
            <p:cNvSpPr/>
            <p:nvPr/>
          </p:nvSpPr>
          <p:spPr>
            <a:xfrm>
              <a:off x="3476464" y="2610767"/>
              <a:ext cx="23524" cy="11501"/>
            </a:xfrm>
            <a:custGeom>
              <a:avLst/>
              <a:gdLst/>
              <a:ahLst/>
              <a:cxnLst/>
              <a:rect l="l" t="t" r="r" b="b"/>
              <a:pathLst>
                <a:path w="28688" h="14025" extrusionOk="0">
                  <a:moveTo>
                    <a:pt x="21676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21676" y="14026"/>
                  </a:lnTo>
                  <a:cubicBezTo>
                    <a:pt x="25501" y="14026"/>
                    <a:pt x="28689" y="10838"/>
                    <a:pt x="28689" y="7013"/>
                  </a:cubicBezTo>
                  <a:cubicBezTo>
                    <a:pt x="28689" y="3188"/>
                    <a:pt x="25501" y="0"/>
                    <a:pt x="216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886;p47">
              <a:extLst>
                <a:ext uri="{FF2B5EF4-FFF2-40B4-BE49-F238E27FC236}">
                  <a16:creationId xmlns:a16="http://schemas.microsoft.com/office/drawing/2014/main" id="{2BF9C6F0-8A75-07A1-2D5E-FF9D9AD3CBF6}"/>
                </a:ext>
              </a:extLst>
            </p:cNvPr>
            <p:cNvSpPr/>
            <p:nvPr/>
          </p:nvSpPr>
          <p:spPr>
            <a:xfrm>
              <a:off x="3476464" y="2631459"/>
              <a:ext cx="46944" cy="11501"/>
            </a:xfrm>
            <a:custGeom>
              <a:avLst/>
              <a:gdLst/>
              <a:ahLst/>
              <a:cxnLst/>
              <a:rect l="l" t="t" r="r" b="b"/>
              <a:pathLst>
                <a:path w="57249" h="14025" extrusionOk="0">
                  <a:moveTo>
                    <a:pt x="50237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50237" y="14026"/>
                  </a:lnTo>
                  <a:cubicBezTo>
                    <a:pt x="54062" y="14026"/>
                    <a:pt x="57250" y="10838"/>
                    <a:pt x="57250" y="7013"/>
                  </a:cubicBezTo>
                  <a:cubicBezTo>
                    <a:pt x="57250" y="3188"/>
                    <a:pt x="54062" y="0"/>
                    <a:pt x="50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887;p47">
              <a:extLst>
                <a:ext uri="{FF2B5EF4-FFF2-40B4-BE49-F238E27FC236}">
                  <a16:creationId xmlns:a16="http://schemas.microsoft.com/office/drawing/2014/main" id="{054DE964-0BF8-7B81-5711-7F559AC79582}"/>
                </a:ext>
              </a:extLst>
            </p:cNvPr>
            <p:cNvSpPr/>
            <p:nvPr/>
          </p:nvSpPr>
          <p:spPr>
            <a:xfrm>
              <a:off x="3476464" y="2645568"/>
              <a:ext cx="46944" cy="11501"/>
            </a:xfrm>
            <a:custGeom>
              <a:avLst/>
              <a:gdLst/>
              <a:ahLst/>
              <a:cxnLst/>
              <a:rect l="l" t="t" r="r" b="b"/>
              <a:pathLst>
                <a:path w="57249" h="14025" extrusionOk="0">
                  <a:moveTo>
                    <a:pt x="50237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50237" y="14026"/>
                  </a:lnTo>
                  <a:cubicBezTo>
                    <a:pt x="54062" y="14026"/>
                    <a:pt x="57250" y="10838"/>
                    <a:pt x="57250" y="7013"/>
                  </a:cubicBezTo>
                  <a:cubicBezTo>
                    <a:pt x="57250" y="3188"/>
                    <a:pt x="54062" y="0"/>
                    <a:pt x="50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888;p47">
              <a:extLst>
                <a:ext uri="{FF2B5EF4-FFF2-40B4-BE49-F238E27FC236}">
                  <a16:creationId xmlns:a16="http://schemas.microsoft.com/office/drawing/2014/main" id="{19EFB440-5EFF-FA82-B3C7-9909F892336D}"/>
                </a:ext>
              </a:extLst>
            </p:cNvPr>
            <p:cNvSpPr/>
            <p:nvPr/>
          </p:nvSpPr>
          <p:spPr>
            <a:xfrm>
              <a:off x="3420867" y="2682146"/>
              <a:ext cx="45795" cy="45795"/>
            </a:xfrm>
            <a:custGeom>
              <a:avLst/>
              <a:gdLst/>
              <a:ahLst/>
              <a:cxnLst/>
              <a:rect l="l" t="t" r="r" b="b"/>
              <a:pathLst>
                <a:path w="55847" h="55847" extrusionOk="0">
                  <a:moveTo>
                    <a:pt x="42842" y="0"/>
                  </a:moveTo>
                  <a:lnTo>
                    <a:pt x="13005" y="0"/>
                  </a:lnTo>
                  <a:cubicBezTo>
                    <a:pt x="5738" y="0"/>
                    <a:pt x="0" y="5865"/>
                    <a:pt x="0" y="13006"/>
                  </a:cubicBezTo>
                  <a:lnTo>
                    <a:pt x="0" y="42842"/>
                  </a:lnTo>
                  <a:cubicBezTo>
                    <a:pt x="0" y="50110"/>
                    <a:pt x="5865" y="55848"/>
                    <a:pt x="13005" y="55848"/>
                  </a:cubicBezTo>
                  <a:lnTo>
                    <a:pt x="42842" y="55848"/>
                  </a:lnTo>
                  <a:cubicBezTo>
                    <a:pt x="50110" y="55848"/>
                    <a:pt x="55848" y="49982"/>
                    <a:pt x="55848" y="42842"/>
                  </a:cubicBezTo>
                  <a:lnTo>
                    <a:pt x="55848" y="13006"/>
                  </a:lnTo>
                  <a:cubicBezTo>
                    <a:pt x="55848" y="5738"/>
                    <a:pt x="49982" y="0"/>
                    <a:pt x="42842" y="0"/>
                  </a:cubicBezTo>
                  <a:close/>
                  <a:moveTo>
                    <a:pt x="41949" y="42077"/>
                  </a:moveTo>
                  <a:lnTo>
                    <a:pt x="13898" y="42077"/>
                  </a:lnTo>
                  <a:lnTo>
                    <a:pt x="13898" y="14026"/>
                  </a:lnTo>
                  <a:lnTo>
                    <a:pt x="41949" y="14026"/>
                  </a:lnTo>
                  <a:lnTo>
                    <a:pt x="41949" y="4207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889;p47">
              <a:extLst>
                <a:ext uri="{FF2B5EF4-FFF2-40B4-BE49-F238E27FC236}">
                  <a16:creationId xmlns:a16="http://schemas.microsoft.com/office/drawing/2014/main" id="{C718FFA2-976F-0AAB-27A7-FF95B012F142}"/>
                </a:ext>
              </a:extLst>
            </p:cNvPr>
            <p:cNvSpPr/>
            <p:nvPr/>
          </p:nvSpPr>
          <p:spPr>
            <a:xfrm>
              <a:off x="3476464" y="2680996"/>
              <a:ext cx="23524" cy="11501"/>
            </a:xfrm>
            <a:custGeom>
              <a:avLst/>
              <a:gdLst/>
              <a:ahLst/>
              <a:cxnLst/>
              <a:rect l="l" t="t" r="r" b="b"/>
              <a:pathLst>
                <a:path w="28688" h="14025" extrusionOk="0">
                  <a:moveTo>
                    <a:pt x="21676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21676" y="14026"/>
                  </a:lnTo>
                  <a:cubicBezTo>
                    <a:pt x="25501" y="14026"/>
                    <a:pt x="28689" y="10838"/>
                    <a:pt x="28689" y="7013"/>
                  </a:cubicBezTo>
                  <a:cubicBezTo>
                    <a:pt x="28689" y="3188"/>
                    <a:pt x="25501" y="0"/>
                    <a:pt x="216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890;p47">
              <a:extLst>
                <a:ext uri="{FF2B5EF4-FFF2-40B4-BE49-F238E27FC236}">
                  <a16:creationId xmlns:a16="http://schemas.microsoft.com/office/drawing/2014/main" id="{E0AB17E9-0F8C-F7C6-1D8A-41AE9F0B1644}"/>
                </a:ext>
              </a:extLst>
            </p:cNvPr>
            <p:cNvSpPr/>
            <p:nvPr/>
          </p:nvSpPr>
          <p:spPr>
            <a:xfrm>
              <a:off x="3476464" y="2701793"/>
              <a:ext cx="46944" cy="11501"/>
            </a:xfrm>
            <a:custGeom>
              <a:avLst/>
              <a:gdLst/>
              <a:ahLst/>
              <a:cxnLst/>
              <a:rect l="l" t="t" r="r" b="b"/>
              <a:pathLst>
                <a:path w="57249" h="14025" extrusionOk="0">
                  <a:moveTo>
                    <a:pt x="50237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50237" y="14026"/>
                  </a:lnTo>
                  <a:cubicBezTo>
                    <a:pt x="54062" y="14026"/>
                    <a:pt x="57250" y="10838"/>
                    <a:pt x="57250" y="7013"/>
                  </a:cubicBezTo>
                  <a:cubicBezTo>
                    <a:pt x="57250" y="3188"/>
                    <a:pt x="54062" y="0"/>
                    <a:pt x="50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891;p47">
              <a:extLst>
                <a:ext uri="{FF2B5EF4-FFF2-40B4-BE49-F238E27FC236}">
                  <a16:creationId xmlns:a16="http://schemas.microsoft.com/office/drawing/2014/main" id="{16222CD0-1950-961C-236F-82937B96B66C}"/>
                </a:ext>
              </a:extLst>
            </p:cNvPr>
            <p:cNvSpPr/>
            <p:nvPr/>
          </p:nvSpPr>
          <p:spPr>
            <a:xfrm>
              <a:off x="3476464" y="2715796"/>
              <a:ext cx="46944" cy="11501"/>
            </a:xfrm>
            <a:custGeom>
              <a:avLst/>
              <a:gdLst/>
              <a:ahLst/>
              <a:cxnLst/>
              <a:rect l="l" t="t" r="r" b="b"/>
              <a:pathLst>
                <a:path w="57249" h="14025" extrusionOk="0">
                  <a:moveTo>
                    <a:pt x="50237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50237" y="14026"/>
                  </a:lnTo>
                  <a:cubicBezTo>
                    <a:pt x="54062" y="14026"/>
                    <a:pt x="57250" y="10838"/>
                    <a:pt x="57250" y="7013"/>
                  </a:cubicBezTo>
                  <a:cubicBezTo>
                    <a:pt x="57250" y="3188"/>
                    <a:pt x="54062" y="0"/>
                    <a:pt x="50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892;p47">
              <a:extLst>
                <a:ext uri="{FF2B5EF4-FFF2-40B4-BE49-F238E27FC236}">
                  <a16:creationId xmlns:a16="http://schemas.microsoft.com/office/drawing/2014/main" id="{BC8604EA-B0FF-ED4D-9F9F-906E06924A03}"/>
                </a:ext>
              </a:extLst>
            </p:cNvPr>
            <p:cNvSpPr/>
            <p:nvPr/>
          </p:nvSpPr>
          <p:spPr>
            <a:xfrm>
              <a:off x="3350115" y="2681728"/>
              <a:ext cx="27706" cy="11501"/>
            </a:xfrm>
            <a:custGeom>
              <a:avLst/>
              <a:gdLst/>
              <a:ahLst/>
              <a:cxnLst/>
              <a:rect l="l" t="t" r="r" b="b"/>
              <a:pathLst>
                <a:path w="33788" h="14025" extrusionOk="0">
                  <a:moveTo>
                    <a:pt x="26776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26776" y="14026"/>
                  </a:lnTo>
                  <a:cubicBezTo>
                    <a:pt x="30601" y="14026"/>
                    <a:pt x="33789" y="10838"/>
                    <a:pt x="33789" y="7013"/>
                  </a:cubicBezTo>
                  <a:cubicBezTo>
                    <a:pt x="33789" y="3188"/>
                    <a:pt x="30601" y="0"/>
                    <a:pt x="26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893;p47">
              <a:extLst>
                <a:ext uri="{FF2B5EF4-FFF2-40B4-BE49-F238E27FC236}">
                  <a16:creationId xmlns:a16="http://schemas.microsoft.com/office/drawing/2014/main" id="{946F3F0B-0D3D-5371-7468-88CF18EE49E8}"/>
                </a:ext>
              </a:extLst>
            </p:cNvPr>
            <p:cNvSpPr/>
            <p:nvPr/>
          </p:nvSpPr>
          <p:spPr>
            <a:xfrm>
              <a:off x="3350115" y="2711616"/>
              <a:ext cx="27706" cy="11501"/>
            </a:xfrm>
            <a:custGeom>
              <a:avLst/>
              <a:gdLst/>
              <a:ahLst/>
              <a:cxnLst/>
              <a:rect l="l" t="t" r="r" b="b"/>
              <a:pathLst>
                <a:path w="33788" h="14025" extrusionOk="0">
                  <a:moveTo>
                    <a:pt x="26776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26776" y="14026"/>
                  </a:lnTo>
                  <a:cubicBezTo>
                    <a:pt x="30601" y="14026"/>
                    <a:pt x="33789" y="10838"/>
                    <a:pt x="33789" y="7013"/>
                  </a:cubicBezTo>
                  <a:cubicBezTo>
                    <a:pt x="33789" y="3188"/>
                    <a:pt x="30601" y="0"/>
                    <a:pt x="26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894;p47">
              <a:extLst>
                <a:ext uri="{FF2B5EF4-FFF2-40B4-BE49-F238E27FC236}">
                  <a16:creationId xmlns:a16="http://schemas.microsoft.com/office/drawing/2014/main" id="{91CDE427-5B2C-923E-B052-6704716CCBB8}"/>
                </a:ext>
              </a:extLst>
            </p:cNvPr>
            <p:cNvSpPr/>
            <p:nvPr/>
          </p:nvSpPr>
          <p:spPr>
            <a:xfrm>
              <a:off x="3190742" y="2681728"/>
              <a:ext cx="126406" cy="11501"/>
            </a:xfrm>
            <a:custGeom>
              <a:avLst/>
              <a:gdLst/>
              <a:ahLst/>
              <a:cxnLst/>
              <a:rect l="l" t="t" r="r" b="b"/>
              <a:pathLst>
                <a:path w="154154" h="14025" extrusionOk="0">
                  <a:moveTo>
                    <a:pt x="147141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147141" y="14026"/>
                  </a:lnTo>
                  <a:cubicBezTo>
                    <a:pt x="150967" y="14026"/>
                    <a:pt x="154154" y="10838"/>
                    <a:pt x="154154" y="7013"/>
                  </a:cubicBezTo>
                  <a:cubicBezTo>
                    <a:pt x="154154" y="3188"/>
                    <a:pt x="150967" y="0"/>
                    <a:pt x="1471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895;p47">
              <a:extLst>
                <a:ext uri="{FF2B5EF4-FFF2-40B4-BE49-F238E27FC236}">
                  <a16:creationId xmlns:a16="http://schemas.microsoft.com/office/drawing/2014/main" id="{91F2330B-D836-4E27-E8D3-37E6DE7AE4F8}"/>
                </a:ext>
              </a:extLst>
            </p:cNvPr>
            <p:cNvSpPr/>
            <p:nvPr/>
          </p:nvSpPr>
          <p:spPr>
            <a:xfrm>
              <a:off x="3190846" y="2700539"/>
              <a:ext cx="35025" cy="11501"/>
            </a:xfrm>
            <a:custGeom>
              <a:avLst/>
              <a:gdLst/>
              <a:ahLst/>
              <a:cxnLst/>
              <a:rect l="l" t="t" r="r" b="b"/>
              <a:pathLst>
                <a:path w="42714" h="14025" extrusionOk="0">
                  <a:moveTo>
                    <a:pt x="35702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35702" y="14026"/>
                  </a:lnTo>
                  <a:cubicBezTo>
                    <a:pt x="39527" y="14026"/>
                    <a:pt x="42714" y="10838"/>
                    <a:pt x="42714" y="7013"/>
                  </a:cubicBezTo>
                  <a:cubicBezTo>
                    <a:pt x="42714" y="3188"/>
                    <a:pt x="39527" y="0"/>
                    <a:pt x="35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896;p47">
              <a:extLst>
                <a:ext uri="{FF2B5EF4-FFF2-40B4-BE49-F238E27FC236}">
                  <a16:creationId xmlns:a16="http://schemas.microsoft.com/office/drawing/2014/main" id="{501130BD-FB48-8864-03CA-9174CD191149}"/>
                </a:ext>
              </a:extLst>
            </p:cNvPr>
            <p:cNvSpPr/>
            <p:nvPr/>
          </p:nvSpPr>
          <p:spPr>
            <a:xfrm>
              <a:off x="3190846" y="2719245"/>
              <a:ext cx="35025" cy="11501"/>
            </a:xfrm>
            <a:custGeom>
              <a:avLst/>
              <a:gdLst/>
              <a:ahLst/>
              <a:cxnLst/>
              <a:rect l="l" t="t" r="r" b="b"/>
              <a:pathLst>
                <a:path w="42714" h="14025" extrusionOk="0">
                  <a:moveTo>
                    <a:pt x="35702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35702" y="14026"/>
                  </a:lnTo>
                  <a:cubicBezTo>
                    <a:pt x="39527" y="14026"/>
                    <a:pt x="42714" y="10838"/>
                    <a:pt x="42714" y="7013"/>
                  </a:cubicBezTo>
                  <a:cubicBezTo>
                    <a:pt x="42714" y="3188"/>
                    <a:pt x="39527" y="0"/>
                    <a:pt x="35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765;p47">
            <a:extLst>
              <a:ext uri="{FF2B5EF4-FFF2-40B4-BE49-F238E27FC236}">
                <a16:creationId xmlns:a16="http://schemas.microsoft.com/office/drawing/2014/main" id="{26282578-554A-E1BB-8604-D8EE295CFD19}"/>
              </a:ext>
            </a:extLst>
          </p:cNvPr>
          <p:cNvGrpSpPr/>
          <p:nvPr/>
        </p:nvGrpSpPr>
        <p:grpSpPr>
          <a:xfrm>
            <a:off x="6175204" y="1572499"/>
            <a:ext cx="380065" cy="355739"/>
            <a:chOff x="4794199" y="1314879"/>
            <a:chExt cx="392304" cy="367195"/>
          </a:xfrm>
        </p:grpSpPr>
        <p:sp>
          <p:nvSpPr>
            <p:cNvPr id="57" name="Google Shape;766;p47">
              <a:extLst>
                <a:ext uri="{FF2B5EF4-FFF2-40B4-BE49-F238E27FC236}">
                  <a16:creationId xmlns:a16="http://schemas.microsoft.com/office/drawing/2014/main" id="{676352ED-06A8-79AC-BE8D-308AB3611DF9}"/>
                </a:ext>
              </a:extLst>
            </p:cNvPr>
            <p:cNvSpPr/>
            <p:nvPr/>
          </p:nvSpPr>
          <p:spPr>
            <a:xfrm>
              <a:off x="4794199" y="1314879"/>
              <a:ext cx="392304" cy="367195"/>
            </a:xfrm>
            <a:custGeom>
              <a:avLst/>
              <a:gdLst/>
              <a:ahLst/>
              <a:cxnLst/>
              <a:rect l="l" t="t" r="r" b="b"/>
              <a:pathLst>
                <a:path w="478420" h="447799" extrusionOk="0">
                  <a:moveTo>
                    <a:pt x="477891" y="339293"/>
                  </a:moveTo>
                  <a:cubicBezTo>
                    <a:pt x="476999" y="335850"/>
                    <a:pt x="474831" y="333045"/>
                    <a:pt x="471771" y="331260"/>
                  </a:cubicBezTo>
                  <a:lnTo>
                    <a:pt x="452390" y="320039"/>
                  </a:lnTo>
                  <a:cubicBezTo>
                    <a:pt x="453155" y="314812"/>
                    <a:pt x="453410" y="309456"/>
                    <a:pt x="453410" y="304101"/>
                  </a:cubicBezTo>
                  <a:cubicBezTo>
                    <a:pt x="453410" y="298746"/>
                    <a:pt x="453028" y="293518"/>
                    <a:pt x="452390" y="288163"/>
                  </a:cubicBezTo>
                  <a:lnTo>
                    <a:pt x="471771" y="276942"/>
                  </a:lnTo>
                  <a:cubicBezTo>
                    <a:pt x="478146" y="273245"/>
                    <a:pt x="480314" y="265212"/>
                    <a:pt x="476616" y="258837"/>
                  </a:cubicBezTo>
                  <a:lnTo>
                    <a:pt x="467181" y="242516"/>
                  </a:lnTo>
                  <a:cubicBezTo>
                    <a:pt x="465268" y="239201"/>
                    <a:pt x="460933" y="238053"/>
                    <a:pt x="457618" y="239966"/>
                  </a:cubicBezTo>
                  <a:cubicBezTo>
                    <a:pt x="454303" y="241878"/>
                    <a:pt x="453155" y="246214"/>
                    <a:pt x="455068" y="249529"/>
                  </a:cubicBezTo>
                  <a:lnTo>
                    <a:pt x="464121" y="265212"/>
                  </a:lnTo>
                  <a:lnTo>
                    <a:pt x="441169" y="278472"/>
                  </a:lnTo>
                  <a:cubicBezTo>
                    <a:pt x="438620" y="280003"/>
                    <a:pt x="437217" y="282935"/>
                    <a:pt x="437727" y="285740"/>
                  </a:cubicBezTo>
                  <a:cubicBezTo>
                    <a:pt x="438874" y="291733"/>
                    <a:pt x="439385" y="297853"/>
                    <a:pt x="439385" y="304101"/>
                  </a:cubicBezTo>
                  <a:cubicBezTo>
                    <a:pt x="439385" y="310349"/>
                    <a:pt x="438874" y="316342"/>
                    <a:pt x="437727" y="322462"/>
                  </a:cubicBezTo>
                  <a:cubicBezTo>
                    <a:pt x="437217" y="325395"/>
                    <a:pt x="438620" y="328327"/>
                    <a:pt x="441169" y="329730"/>
                  </a:cubicBezTo>
                  <a:lnTo>
                    <a:pt x="464121" y="342990"/>
                  </a:lnTo>
                  <a:lnTo>
                    <a:pt x="434412" y="394503"/>
                  </a:lnTo>
                  <a:lnTo>
                    <a:pt x="411461" y="381242"/>
                  </a:lnTo>
                  <a:cubicBezTo>
                    <a:pt x="408910" y="379712"/>
                    <a:pt x="405723" y="380094"/>
                    <a:pt x="403428" y="382007"/>
                  </a:cubicBezTo>
                  <a:cubicBezTo>
                    <a:pt x="393993" y="390040"/>
                    <a:pt x="383409" y="396160"/>
                    <a:pt x="371807" y="400368"/>
                  </a:cubicBezTo>
                  <a:cubicBezTo>
                    <a:pt x="369002" y="401388"/>
                    <a:pt x="367216" y="404066"/>
                    <a:pt x="367216" y="406998"/>
                  </a:cubicBezTo>
                  <a:lnTo>
                    <a:pt x="367216" y="433392"/>
                  </a:lnTo>
                  <a:lnTo>
                    <a:pt x="307671" y="433392"/>
                  </a:lnTo>
                  <a:lnTo>
                    <a:pt x="307671" y="406998"/>
                  </a:lnTo>
                  <a:cubicBezTo>
                    <a:pt x="307671" y="404066"/>
                    <a:pt x="305758" y="401388"/>
                    <a:pt x="303081" y="400368"/>
                  </a:cubicBezTo>
                  <a:cubicBezTo>
                    <a:pt x="291478" y="396160"/>
                    <a:pt x="280895" y="390040"/>
                    <a:pt x="271459" y="382007"/>
                  </a:cubicBezTo>
                  <a:cubicBezTo>
                    <a:pt x="269164" y="380094"/>
                    <a:pt x="265977" y="379839"/>
                    <a:pt x="263427" y="381242"/>
                  </a:cubicBezTo>
                  <a:lnTo>
                    <a:pt x="240476" y="394503"/>
                  </a:lnTo>
                  <a:lnTo>
                    <a:pt x="210767" y="342990"/>
                  </a:lnTo>
                  <a:lnTo>
                    <a:pt x="233718" y="329730"/>
                  </a:lnTo>
                  <a:cubicBezTo>
                    <a:pt x="236268" y="328200"/>
                    <a:pt x="237670" y="325267"/>
                    <a:pt x="237160" y="322462"/>
                  </a:cubicBezTo>
                  <a:cubicBezTo>
                    <a:pt x="236013" y="316469"/>
                    <a:pt x="235503" y="310349"/>
                    <a:pt x="235503" y="304101"/>
                  </a:cubicBezTo>
                  <a:cubicBezTo>
                    <a:pt x="235503" y="297853"/>
                    <a:pt x="236013" y="291861"/>
                    <a:pt x="237160" y="285740"/>
                  </a:cubicBezTo>
                  <a:cubicBezTo>
                    <a:pt x="237670" y="282808"/>
                    <a:pt x="236268" y="279875"/>
                    <a:pt x="233718" y="278472"/>
                  </a:cubicBezTo>
                  <a:lnTo>
                    <a:pt x="210767" y="265212"/>
                  </a:lnTo>
                  <a:lnTo>
                    <a:pt x="240476" y="213700"/>
                  </a:lnTo>
                  <a:lnTo>
                    <a:pt x="263427" y="226960"/>
                  </a:lnTo>
                  <a:cubicBezTo>
                    <a:pt x="265977" y="228490"/>
                    <a:pt x="269164" y="228108"/>
                    <a:pt x="271459" y="226195"/>
                  </a:cubicBezTo>
                  <a:cubicBezTo>
                    <a:pt x="280895" y="218162"/>
                    <a:pt x="291605" y="212042"/>
                    <a:pt x="303081" y="207834"/>
                  </a:cubicBezTo>
                  <a:cubicBezTo>
                    <a:pt x="305886" y="206814"/>
                    <a:pt x="307671" y="204137"/>
                    <a:pt x="307671" y="201204"/>
                  </a:cubicBezTo>
                  <a:lnTo>
                    <a:pt x="307671" y="174810"/>
                  </a:lnTo>
                  <a:lnTo>
                    <a:pt x="367216" y="174810"/>
                  </a:lnTo>
                  <a:lnTo>
                    <a:pt x="367216" y="201204"/>
                  </a:lnTo>
                  <a:cubicBezTo>
                    <a:pt x="367216" y="204137"/>
                    <a:pt x="369129" y="206814"/>
                    <a:pt x="371807" y="207834"/>
                  </a:cubicBezTo>
                  <a:cubicBezTo>
                    <a:pt x="383409" y="212042"/>
                    <a:pt x="393993" y="218162"/>
                    <a:pt x="403428" y="226195"/>
                  </a:cubicBezTo>
                  <a:cubicBezTo>
                    <a:pt x="405723" y="228108"/>
                    <a:pt x="408910" y="228363"/>
                    <a:pt x="411461" y="226960"/>
                  </a:cubicBezTo>
                  <a:lnTo>
                    <a:pt x="434412" y="213700"/>
                  </a:lnTo>
                  <a:lnTo>
                    <a:pt x="440277" y="223900"/>
                  </a:lnTo>
                  <a:cubicBezTo>
                    <a:pt x="442190" y="227215"/>
                    <a:pt x="446525" y="228363"/>
                    <a:pt x="449840" y="226450"/>
                  </a:cubicBezTo>
                  <a:cubicBezTo>
                    <a:pt x="453155" y="224538"/>
                    <a:pt x="454303" y="220202"/>
                    <a:pt x="452390" y="216887"/>
                  </a:cubicBezTo>
                  <a:lnTo>
                    <a:pt x="446142" y="206049"/>
                  </a:lnTo>
                  <a:cubicBezTo>
                    <a:pt x="442445" y="199674"/>
                    <a:pt x="434412" y="197506"/>
                    <a:pt x="428036" y="201204"/>
                  </a:cubicBezTo>
                  <a:lnTo>
                    <a:pt x="408656" y="212424"/>
                  </a:lnTo>
                  <a:cubicBezTo>
                    <a:pt x="400240" y="205922"/>
                    <a:pt x="391060" y="200566"/>
                    <a:pt x="381114" y="196486"/>
                  </a:cubicBezTo>
                  <a:lnTo>
                    <a:pt x="381114" y="174045"/>
                  </a:lnTo>
                  <a:cubicBezTo>
                    <a:pt x="381114" y="169838"/>
                    <a:pt x="379202" y="166140"/>
                    <a:pt x="376142" y="163717"/>
                  </a:cubicBezTo>
                  <a:lnTo>
                    <a:pt x="376142" y="75611"/>
                  </a:lnTo>
                  <a:cubicBezTo>
                    <a:pt x="376142" y="48580"/>
                    <a:pt x="344648" y="25119"/>
                    <a:pt x="289820" y="11348"/>
                  </a:cubicBezTo>
                  <a:cubicBezTo>
                    <a:pt x="286123" y="10455"/>
                    <a:pt x="282297" y="12623"/>
                    <a:pt x="281278" y="16448"/>
                  </a:cubicBezTo>
                  <a:cubicBezTo>
                    <a:pt x="280257" y="20273"/>
                    <a:pt x="282553" y="23971"/>
                    <a:pt x="286378" y="24991"/>
                  </a:cubicBezTo>
                  <a:cubicBezTo>
                    <a:pt x="333045" y="36849"/>
                    <a:pt x="362116" y="56230"/>
                    <a:pt x="362116" y="75738"/>
                  </a:cubicBezTo>
                  <a:cubicBezTo>
                    <a:pt x="362116" y="90784"/>
                    <a:pt x="344393" y="106212"/>
                    <a:pt x="313536" y="117943"/>
                  </a:cubicBezTo>
                  <a:cubicBezTo>
                    <a:pt x="280130" y="130693"/>
                    <a:pt x="235503" y="137706"/>
                    <a:pt x="187943" y="137706"/>
                  </a:cubicBezTo>
                  <a:cubicBezTo>
                    <a:pt x="167670" y="137706"/>
                    <a:pt x="147779" y="136431"/>
                    <a:pt x="128780" y="133881"/>
                  </a:cubicBezTo>
                  <a:cubicBezTo>
                    <a:pt x="124955" y="133371"/>
                    <a:pt x="121385" y="136049"/>
                    <a:pt x="120875" y="139874"/>
                  </a:cubicBezTo>
                  <a:cubicBezTo>
                    <a:pt x="120365" y="143699"/>
                    <a:pt x="123043" y="147269"/>
                    <a:pt x="126868" y="147779"/>
                  </a:cubicBezTo>
                  <a:cubicBezTo>
                    <a:pt x="146504" y="150457"/>
                    <a:pt x="167032" y="151732"/>
                    <a:pt x="187943" y="151732"/>
                  </a:cubicBezTo>
                  <a:cubicBezTo>
                    <a:pt x="237160" y="151732"/>
                    <a:pt x="283445" y="144336"/>
                    <a:pt x="318509" y="131076"/>
                  </a:cubicBezTo>
                  <a:cubicBezTo>
                    <a:pt x="337635" y="123808"/>
                    <a:pt x="352298" y="115010"/>
                    <a:pt x="361988" y="105320"/>
                  </a:cubicBezTo>
                  <a:lnTo>
                    <a:pt x="361988" y="160912"/>
                  </a:lnTo>
                  <a:lnTo>
                    <a:pt x="306651" y="160912"/>
                  </a:lnTo>
                  <a:cubicBezTo>
                    <a:pt x="299383" y="160912"/>
                    <a:pt x="293390" y="166905"/>
                    <a:pt x="293390" y="174173"/>
                  </a:cubicBezTo>
                  <a:lnTo>
                    <a:pt x="293390" y="196614"/>
                  </a:lnTo>
                  <a:cubicBezTo>
                    <a:pt x="283573" y="200566"/>
                    <a:pt x="274265" y="205922"/>
                    <a:pt x="265849" y="212552"/>
                  </a:cubicBezTo>
                  <a:lnTo>
                    <a:pt x="246468" y="201332"/>
                  </a:lnTo>
                  <a:cubicBezTo>
                    <a:pt x="243408" y="199546"/>
                    <a:pt x="239838" y="199036"/>
                    <a:pt x="236395" y="200056"/>
                  </a:cubicBezTo>
                  <a:cubicBezTo>
                    <a:pt x="232953" y="200949"/>
                    <a:pt x="230148" y="203117"/>
                    <a:pt x="228363" y="206177"/>
                  </a:cubicBezTo>
                  <a:lnTo>
                    <a:pt x="197889" y="259092"/>
                  </a:lnTo>
                  <a:cubicBezTo>
                    <a:pt x="197889" y="259092"/>
                    <a:pt x="197251" y="260367"/>
                    <a:pt x="196996" y="261004"/>
                  </a:cubicBezTo>
                  <a:cubicBezTo>
                    <a:pt x="193936" y="261004"/>
                    <a:pt x="190876" y="261004"/>
                    <a:pt x="187943" y="261004"/>
                  </a:cubicBezTo>
                  <a:cubicBezTo>
                    <a:pt x="140384" y="261004"/>
                    <a:pt x="95884" y="253991"/>
                    <a:pt x="62350" y="241241"/>
                  </a:cubicBezTo>
                  <a:cubicBezTo>
                    <a:pt x="31494" y="229510"/>
                    <a:pt x="13770" y="214082"/>
                    <a:pt x="13770" y="199036"/>
                  </a:cubicBezTo>
                  <a:lnTo>
                    <a:pt x="13770" y="105447"/>
                  </a:lnTo>
                  <a:cubicBezTo>
                    <a:pt x="29709" y="121385"/>
                    <a:pt x="58652" y="134519"/>
                    <a:pt x="97669" y="142806"/>
                  </a:cubicBezTo>
                  <a:cubicBezTo>
                    <a:pt x="98179" y="142806"/>
                    <a:pt x="98689" y="142934"/>
                    <a:pt x="99199" y="142934"/>
                  </a:cubicBezTo>
                  <a:cubicBezTo>
                    <a:pt x="102387" y="142934"/>
                    <a:pt x="105319" y="140639"/>
                    <a:pt x="106084" y="137451"/>
                  </a:cubicBezTo>
                  <a:cubicBezTo>
                    <a:pt x="106850" y="133626"/>
                    <a:pt x="104427" y="129928"/>
                    <a:pt x="100729" y="129163"/>
                  </a:cubicBezTo>
                  <a:cubicBezTo>
                    <a:pt x="47942" y="117815"/>
                    <a:pt x="13898" y="96904"/>
                    <a:pt x="13898" y="75866"/>
                  </a:cubicBezTo>
                  <a:cubicBezTo>
                    <a:pt x="13898" y="60820"/>
                    <a:pt x="31621" y="45392"/>
                    <a:pt x="62478" y="33662"/>
                  </a:cubicBezTo>
                  <a:cubicBezTo>
                    <a:pt x="95884" y="20911"/>
                    <a:pt x="140511" y="13898"/>
                    <a:pt x="188071" y="13898"/>
                  </a:cubicBezTo>
                  <a:cubicBezTo>
                    <a:pt x="212425" y="13898"/>
                    <a:pt x="236140" y="15683"/>
                    <a:pt x="258326" y="19381"/>
                  </a:cubicBezTo>
                  <a:cubicBezTo>
                    <a:pt x="262152" y="20018"/>
                    <a:pt x="265722" y="17468"/>
                    <a:pt x="266359" y="13643"/>
                  </a:cubicBezTo>
                  <a:cubicBezTo>
                    <a:pt x="266997" y="9818"/>
                    <a:pt x="264447" y="6248"/>
                    <a:pt x="260622" y="5610"/>
                  </a:cubicBezTo>
                  <a:cubicBezTo>
                    <a:pt x="237670" y="1785"/>
                    <a:pt x="213190" y="0"/>
                    <a:pt x="188071" y="0"/>
                  </a:cubicBezTo>
                  <a:cubicBezTo>
                    <a:pt x="138854" y="0"/>
                    <a:pt x="92569" y="7395"/>
                    <a:pt x="57505" y="20656"/>
                  </a:cubicBezTo>
                  <a:cubicBezTo>
                    <a:pt x="20401" y="34809"/>
                    <a:pt x="0" y="54445"/>
                    <a:pt x="0" y="75993"/>
                  </a:cubicBezTo>
                  <a:lnTo>
                    <a:pt x="0" y="306396"/>
                  </a:lnTo>
                  <a:cubicBezTo>
                    <a:pt x="0" y="327945"/>
                    <a:pt x="20401" y="347581"/>
                    <a:pt x="57505" y="361734"/>
                  </a:cubicBezTo>
                  <a:cubicBezTo>
                    <a:pt x="92442" y="375122"/>
                    <a:pt x="138854" y="382390"/>
                    <a:pt x="188071" y="382390"/>
                  </a:cubicBezTo>
                  <a:cubicBezTo>
                    <a:pt x="197634" y="382390"/>
                    <a:pt x="207069" y="382135"/>
                    <a:pt x="216377" y="381497"/>
                  </a:cubicBezTo>
                  <a:lnTo>
                    <a:pt x="228490" y="402535"/>
                  </a:lnTo>
                  <a:cubicBezTo>
                    <a:pt x="230275" y="405596"/>
                    <a:pt x="233080" y="407763"/>
                    <a:pt x="236523" y="408656"/>
                  </a:cubicBezTo>
                  <a:cubicBezTo>
                    <a:pt x="239965" y="409548"/>
                    <a:pt x="243536" y="409038"/>
                    <a:pt x="246596" y="407381"/>
                  </a:cubicBezTo>
                  <a:lnTo>
                    <a:pt x="265977" y="396160"/>
                  </a:lnTo>
                  <a:cubicBezTo>
                    <a:pt x="274392" y="402663"/>
                    <a:pt x="283573" y="408018"/>
                    <a:pt x="293518" y="412098"/>
                  </a:cubicBezTo>
                  <a:lnTo>
                    <a:pt x="293518" y="434539"/>
                  </a:lnTo>
                  <a:cubicBezTo>
                    <a:pt x="293518" y="441807"/>
                    <a:pt x="299511" y="447800"/>
                    <a:pt x="306779" y="447800"/>
                  </a:cubicBezTo>
                  <a:lnTo>
                    <a:pt x="367854" y="447800"/>
                  </a:lnTo>
                  <a:cubicBezTo>
                    <a:pt x="375122" y="447800"/>
                    <a:pt x="381114" y="441807"/>
                    <a:pt x="381114" y="434539"/>
                  </a:cubicBezTo>
                  <a:lnTo>
                    <a:pt x="381114" y="412098"/>
                  </a:lnTo>
                  <a:cubicBezTo>
                    <a:pt x="390933" y="408146"/>
                    <a:pt x="400240" y="402790"/>
                    <a:pt x="408656" y="396160"/>
                  </a:cubicBezTo>
                  <a:lnTo>
                    <a:pt x="428036" y="407381"/>
                  </a:lnTo>
                  <a:cubicBezTo>
                    <a:pt x="431097" y="409166"/>
                    <a:pt x="434667" y="409676"/>
                    <a:pt x="438109" y="408656"/>
                  </a:cubicBezTo>
                  <a:cubicBezTo>
                    <a:pt x="441552" y="407763"/>
                    <a:pt x="444357" y="405596"/>
                    <a:pt x="446142" y="402535"/>
                  </a:cubicBezTo>
                  <a:lnTo>
                    <a:pt x="476616" y="349621"/>
                  </a:lnTo>
                  <a:cubicBezTo>
                    <a:pt x="478401" y="346560"/>
                    <a:pt x="478911" y="342990"/>
                    <a:pt x="477891" y="339548"/>
                  </a:cubicBezTo>
                  <a:close/>
                  <a:moveTo>
                    <a:pt x="187943" y="368109"/>
                  </a:moveTo>
                  <a:cubicBezTo>
                    <a:pt x="140384" y="368109"/>
                    <a:pt x="95884" y="361096"/>
                    <a:pt x="62350" y="348346"/>
                  </a:cubicBezTo>
                  <a:cubicBezTo>
                    <a:pt x="31494" y="336615"/>
                    <a:pt x="13770" y="321187"/>
                    <a:pt x="13770" y="306141"/>
                  </a:cubicBezTo>
                  <a:lnTo>
                    <a:pt x="13770" y="228618"/>
                  </a:lnTo>
                  <a:cubicBezTo>
                    <a:pt x="23461" y="238308"/>
                    <a:pt x="38252" y="247106"/>
                    <a:pt x="57250" y="254374"/>
                  </a:cubicBezTo>
                  <a:cubicBezTo>
                    <a:pt x="92186" y="267762"/>
                    <a:pt x="138599" y="275030"/>
                    <a:pt x="187816" y="275030"/>
                  </a:cubicBezTo>
                  <a:cubicBezTo>
                    <a:pt x="191768" y="275030"/>
                    <a:pt x="195721" y="275030"/>
                    <a:pt x="199674" y="274902"/>
                  </a:cubicBezTo>
                  <a:cubicBezTo>
                    <a:pt x="200566" y="275795"/>
                    <a:pt x="201459" y="276560"/>
                    <a:pt x="202606" y="277197"/>
                  </a:cubicBezTo>
                  <a:lnTo>
                    <a:pt x="221987" y="288418"/>
                  </a:lnTo>
                  <a:cubicBezTo>
                    <a:pt x="221222" y="293646"/>
                    <a:pt x="220967" y="299001"/>
                    <a:pt x="220967" y="304356"/>
                  </a:cubicBezTo>
                  <a:cubicBezTo>
                    <a:pt x="220967" y="309711"/>
                    <a:pt x="221350" y="314939"/>
                    <a:pt x="221987" y="320294"/>
                  </a:cubicBezTo>
                  <a:lnTo>
                    <a:pt x="202606" y="331515"/>
                  </a:lnTo>
                  <a:cubicBezTo>
                    <a:pt x="199546" y="333300"/>
                    <a:pt x="197379" y="336105"/>
                    <a:pt x="196486" y="339548"/>
                  </a:cubicBezTo>
                  <a:cubicBezTo>
                    <a:pt x="195594" y="342990"/>
                    <a:pt x="196104" y="346560"/>
                    <a:pt x="197761" y="349621"/>
                  </a:cubicBezTo>
                  <a:lnTo>
                    <a:pt x="208344" y="367854"/>
                  </a:lnTo>
                  <a:cubicBezTo>
                    <a:pt x="201586" y="368109"/>
                    <a:pt x="194701" y="368364"/>
                    <a:pt x="187816" y="36836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767;p47">
              <a:extLst>
                <a:ext uri="{FF2B5EF4-FFF2-40B4-BE49-F238E27FC236}">
                  <a16:creationId xmlns:a16="http://schemas.microsoft.com/office/drawing/2014/main" id="{313632A0-2DB7-D4A3-6D98-80D2C051518D}"/>
                </a:ext>
              </a:extLst>
            </p:cNvPr>
            <p:cNvSpPr/>
            <p:nvPr/>
          </p:nvSpPr>
          <p:spPr>
            <a:xfrm>
              <a:off x="5035715" y="1529223"/>
              <a:ext cx="69842" cy="69842"/>
            </a:xfrm>
            <a:custGeom>
              <a:avLst/>
              <a:gdLst/>
              <a:ahLst/>
              <a:cxnLst/>
              <a:rect l="l" t="t" r="r" b="b"/>
              <a:pathLst>
                <a:path w="85173" h="85173" extrusionOk="0">
                  <a:moveTo>
                    <a:pt x="42587" y="0"/>
                  </a:moveTo>
                  <a:cubicBezTo>
                    <a:pt x="19126" y="0"/>
                    <a:pt x="0" y="19126"/>
                    <a:pt x="0" y="42587"/>
                  </a:cubicBezTo>
                  <a:cubicBezTo>
                    <a:pt x="0" y="66048"/>
                    <a:pt x="19126" y="85174"/>
                    <a:pt x="42587" y="85174"/>
                  </a:cubicBezTo>
                  <a:cubicBezTo>
                    <a:pt x="66048" y="85174"/>
                    <a:pt x="85174" y="66048"/>
                    <a:pt x="85174" y="42587"/>
                  </a:cubicBezTo>
                  <a:cubicBezTo>
                    <a:pt x="85174" y="19126"/>
                    <a:pt x="66048" y="0"/>
                    <a:pt x="42587" y="0"/>
                  </a:cubicBezTo>
                  <a:close/>
                  <a:moveTo>
                    <a:pt x="42587" y="71276"/>
                  </a:moveTo>
                  <a:cubicBezTo>
                    <a:pt x="26776" y="71276"/>
                    <a:pt x="14026" y="58398"/>
                    <a:pt x="14026" y="42714"/>
                  </a:cubicBezTo>
                  <a:cubicBezTo>
                    <a:pt x="14026" y="27031"/>
                    <a:pt x="26904" y="14153"/>
                    <a:pt x="42587" y="14153"/>
                  </a:cubicBezTo>
                  <a:cubicBezTo>
                    <a:pt x="58270" y="14153"/>
                    <a:pt x="71148" y="27031"/>
                    <a:pt x="71148" y="42714"/>
                  </a:cubicBezTo>
                  <a:cubicBezTo>
                    <a:pt x="71148" y="58398"/>
                    <a:pt x="58270" y="71276"/>
                    <a:pt x="42587" y="712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991;p47">
            <a:extLst>
              <a:ext uri="{FF2B5EF4-FFF2-40B4-BE49-F238E27FC236}">
                <a16:creationId xmlns:a16="http://schemas.microsoft.com/office/drawing/2014/main" id="{A6D5D2BD-8575-9D72-3BE7-3901F135BFB4}"/>
              </a:ext>
            </a:extLst>
          </p:cNvPr>
          <p:cNvGrpSpPr/>
          <p:nvPr/>
        </p:nvGrpSpPr>
        <p:grpSpPr>
          <a:xfrm>
            <a:off x="3606692" y="1539194"/>
            <a:ext cx="307941" cy="380339"/>
            <a:chOff x="1567950" y="3104564"/>
            <a:chExt cx="317858" cy="392588"/>
          </a:xfrm>
        </p:grpSpPr>
        <p:sp>
          <p:nvSpPr>
            <p:cNvPr id="60" name="Google Shape;992;p47">
              <a:extLst>
                <a:ext uri="{FF2B5EF4-FFF2-40B4-BE49-F238E27FC236}">
                  <a16:creationId xmlns:a16="http://schemas.microsoft.com/office/drawing/2014/main" id="{E60C44AC-4DE1-ACC9-FCBC-86B43455861E}"/>
                </a:ext>
              </a:extLst>
            </p:cNvPr>
            <p:cNvSpPr/>
            <p:nvPr/>
          </p:nvSpPr>
          <p:spPr>
            <a:xfrm>
              <a:off x="1568159" y="3365308"/>
              <a:ext cx="192171" cy="131843"/>
            </a:xfrm>
            <a:custGeom>
              <a:avLst/>
              <a:gdLst/>
              <a:ahLst/>
              <a:cxnLst/>
              <a:rect l="l" t="t" r="r" b="b"/>
              <a:pathLst>
                <a:path w="234355" h="160784" extrusionOk="0">
                  <a:moveTo>
                    <a:pt x="227088" y="39909"/>
                  </a:moveTo>
                  <a:lnTo>
                    <a:pt x="54700" y="39909"/>
                  </a:lnTo>
                  <a:lnTo>
                    <a:pt x="54700" y="7013"/>
                  </a:lnTo>
                  <a:cubicBezTo>
                    <a:pt x="54700" y="3188"/>
                    <a:pt x="51512" y="0"/>
                    <a:pt x="47687" y="0"/>
                  </a:cubicBezTo>
                  <a:cubicBezTo>
                    <a:pt x="43862" y="0"/>
                    <a:pt x="40674" y="3188"/>
                    <a:pt x="40674" y="7013"/>
                  </a:cubicBezTo>
                  <a:lnTo>
                    <a:pt x="40674" y="41567"/>
                  </a:lnTo>
                  <a:cubicBezTo>
                    <a:pt x="40674" y="48325"/>
                    <a:pt x="46157" y="53935"/>
                    <a:pt x="53042" y="53935"/>
                  </a:cubicBezTo>
                  <a:lnTo>
                    <a:pt x="94864" y="53935"/>
                  </a:lnTo>
                  <a:lnTo>
                    <a:pt x="94864" y="97924"/>
                  </a:lnTo>
                  <a:cubicBezTo>
                    <a:pt x="94864" y="98562"/>
                    <a:pt x="94354" y="99072"/>
                    <a:pt x="93717" y="99072"/>
                  </a:cubicBezTo>
                  <a:lnTo>
                    <a:pt x="58780" y="99072"/>
                  </a:lnTo>
                  <a:lnTo>
                    <a:pt x="58780" y="92187"/>
                  </a:lnTo>
                  <a:cubicBezTo>
                    <a:pt x="58780" y="83644"/>
                    <a:pt x="51895" y="76758"/>
                    <a:pt x="43352" y="76758"/>
                  </a:cubicBezTo>
                  <a:lnTo>
                    <a:pt x="15428" y="76758"/>
                  </a:lnTo>
                  <a:cubicBezTo>
                    <a:pt x="6885" y="76758"/>
                    <a:pt x="0" y="83644"/>
                    <a:pt x="0" y="92187"/>
                  </a:cubicBezTo>
                  <a:lnTo>
                    <a:pt x="0" y="120111"/>
                  </a:lnTo>
                  <a:cubicBezTo>
                    <a:pt x="0" y="128653"/>
                    <a:pt x="6885" y="135539"/>
                    <a:pt x="15428" y="135539"/>
                  </a:cubicBezTo>
                  <a:lnTo>
                    <a:pt x="43352" y="135539"/>
                  </a:lnTo>
                  <a:cubicBezTo>
                    <a:pt x="51895" y="135539"/>
                    <a:pt x="58780" y="128653"/>
                    <a:pt x="58780" y="120111"/>
                  </a:cubicBezTo>
                  <a:lnTo>
                    <a:pt x="58780" y="113225"/>
                  </a:lnTo>
                  <a:lnTo>
                    <a:pt x="93717" y="113225"/>
                  </a:lnTo>
                  <a:cubicBezTo>
                    <a:pt x="102132" y="113225"/>
                    <a:pt x="108890" y="106467"/>
                    <a:pt x="108890" y="98052"/>
                  </a:cubicBezTo>
                  <a:lnTo>
                    <a:pt x="108890" y="54062"/>
                  </a:lnTo>
                  <a:lnTo>
                    <a:pt x="186796" y="54062"/>
                  </a:lnTo>
                  <a:lnTo>
                    <a:pt x="186796" y="102005"/>
                  </a:lnTo>
                  <a:lnTo>
                    <a:pt x="179911" y="102005"/>
                  </a:lnTo>
                  <a:cubicBezTo>
                    <a:pt x="171368" y="102005"/>
                    <a:pt x="164482" y="108890"/>
                    <a:pt x="164482" y="117433"/>
                  </a:cubicBezTo>
                  <a:lnTo>
                    <a:pt x="164482" y="145357"/>
                  </a:lnTo>
                  <a:cubicBezTo>
                    <a:pt x="164482" y="153899"/>
                    <a:pt x="171368" y="160785"/>
                    <a:pt x="179911" y="160785"/>
                  </a:cubicBezTo>
                  <a:lnTo>
                    <a:pt x="207834" y="160785"/>
                  </a:lnTo>
                  <a:cubicBezTo>
                    <a:pt x="216377" y="160785"/>
                    <a:pt x="223263" y="153899"/>
                    <a:pt x="223263" y="145357"/>
                  </a:cubicBezTo>
                  <a:lnTo>
                    <a:pt x="223263" y="117433"/>
                  </a:lnTo>
                  <a:cubicBezTo>
                    <a:pt x="223263" y="108890"/>
                    <a:pt x="216377" y="102005"/>
                    <a:pt x="207834" y="102005"/>
                  </a:cubicBezTo>
                  <a:lnTo>
                    <a:pt x="200949" y="102005"/>
                  </a:lnTo>
                  <a:lnTo>
                    <a:pt x="200949" y="54062"/>
                  </a:lnTo>
                  <a:lnTo>
                    <a:pt x="227343" y="54062"/>
                  </a:lnTo>
                  <a:cubicBezTo>
                    <a:pt x="231168" y="54062"/>
                    <a:pt x="234355" y="50875"/>
                    <a:pt x="234355" y="47050"/>
                  </a:cubicBezTo>
                  <a:cubicBezTo>
                    <a:pt x="234355" y="43225"/>
                    <a:pt x="231168" y="40037"/>
                    <a:pt x="227343" y="40037"/>
                  </a:cubicBezTo>
                  <a:close/>
                  <a:moveTo>
                    <a:pt x="44755" y="120111"/>
                  </a:moveTo>
                  <a:cubicBezTo>
                    <a:pt x="44755" y="120876"/>
                    <a:pt x="44117" y="121513"/>
                    <a:pt x="43352" y="121513"/>
                  </a:cubicBezTo>
                  <a:lnTo>
                    <a:pt x="15428" y="121513"/>
                  </a:lnTo>
                  <a:cubicBezTo>
                    <a:pt x="14663" y="121513"/>
                    <a:pt x="14026" y="120876"/>
                    <a:pt x="14026" y="120111"/>
                  </a:cubicBezTo>
                  <a:lnTo>
                    <a:pt x="14026" y="92187"/>
                  </a:lnTo>
                  <a:cubicBezTo>
                    <a:pt x="14026" y="91422"/>
                    <a:pt x="14663" y="90784"/>
                    <a:pt x="15428" y="90784"/>
                  </a:cubicBezTo>
                  <a:lnTo>
                    <a:pt x="43352" y="90784"/>
                  </a:lnTo>
                  <a:cubicBezTo>
                    <a:pt x="44117" y="90784"/>
                    <a:pt x="44755" y="91422"/>
                    <a:pt x="44755" y="92187"/>
                  </a:cubicBezTo>
                  <a:lnTo>
                    <a:pt x="44755" y="120111"/>
                  </a:lnTo>
                  <a:close/>
                  <a:moveTo>
                    <a:pt x="207707" y="115903"/>
                  </a:moveTo>
                  <a:cubicBezTo>
                    <a:pt x="208472" y="115903"/>
                    <a:pt x="209109" y="116540"/>
                    <a:pt x="209109" y="117305"/>
                  </a:cubicBezTo>
                  <a:lnTo>
                    <a:pt x="209109" y="145229"/>
                  </a:lnTo>
                  <a:cubicBezTo>
                    <a:pt x="209109" y="145994"/>
                    <a:pt x="208472" y="146632"/>
                    <a:pt x="207707" y="146632"/>
                  </a:cubicBezTo>
                  <a:lnTo>
                    <a:pt x="179783" y="146632"/>
                  </a:lnTo>
                  <a:cubicBezTo>
                    <a:pt x="179018" y="146632"/>
                    <a:pt x="178380" y="145994"/>
                    <a:pt x="178380" y="145229"/>
                  </a:cubicBezTo>
                  <a:lnTo>
                    <a:pt x="178380" y="117305"/>
                  </a:lnTo>
                  <a:cubicBezTo>
                    <a:pt x="178380" y="116540"/>
                    <a:pt x="179018" y="115903"/>
                    <a:pt x="179783" y="115903"/>
                  </a:cubicBezTo>
                  <a:lnTo>
                    <a:pt x="207707" y="1159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993;p47">
              <a:extLst>
                <a:ext uri="{FF2B5EF4-FFF2-40B4-BE49-F238E27FC236}">
                  <a16:creationId xmlns:a16="http://schemas.microsoft.com/office/drawing/2014/main" id="{391BFB64-8FF9-2892-2CBA-5487C90F22B7}"/>
                </a:ext>
              </a:extLst>
            </p:cNvPr>
            <p:cNvSpPr/>
            <p:nvPr/>
          </p:nvSpPr>
          <p:spPr>
            <a:xfrm>
              <a:off x="1633581" y="3210952"/>
              <a:ext cx="127243" cy="11501"/>
            </a:xfrm>
            <a:custGeom>
              <a:avLst/>
              <a:gdLst/>
              <a:ahLst/>
              <a:cxnLst/>
              <a:rect l="l" t="t" r="r" b="b"/>
              <a:pathLst>
                <a:path w="155174" h="14025" extrusionOk="0">
                  <a:moveTo>
                    <a:pt x="148162" y="0"/>
                  </a:moveTo>
                  <a:lnTo>
                    <a:pt x="7013" y="0"/>
                  </a:lnTo>
                  <a:cubicBezTo>
                    <a:pt x="3188" y="0"/>
                    <a:pt x="0" y="3188"/>
                    <a:pt x="0" y="7013"/>
                  </a:cubicBezTo>
                  <a:cubicBezTo>
                    <a:pt x="0" y="10838"/>
                    <a:pt x="3188" y="14026"/>
                    <a:pt x="7013" y="14026"/>
                  </a:cubicBezTo>
                  <a:lnTo>
                    <a:pt x="148162" y="14026"/>
                  </a:lnTo>
                  <a:cubicBezTo>
                    <a:pt x="151987" y="14026"/>
                    <a:pt x="155174" y="10838"/>
                    <a:pt x="155174" y="7013"/>
                  </a:cubicBezTo>
                  <a:cubicBezTo>
                    <a:pt x="155174" y="3188"/>
                    <a:pt x="151987" y="0"/>
                    <a:pt x="1481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994;p47">
              <a:extLst>
                <a:ext uri="{FF2B5EF4-FFF2-40B4-BE49-F238E27FC236}">
                  <a16:creationId xmlns:a16="http://schemas.microsoft.com/office/drawing/2014/main" id="{FA1116B4-73C9-5FB2-023C-783CD40AE834}"/>
                </a:ext>
              </a:extLst>
            </p:cNvPr>
            <p:cNvSpPr/>
            <p:nvPr/>
          </p:nvSpPr>
          <p:spPr>
            <a:xfrm>
              <a:off x="1773517" y="3209906"/>
              <a:ext cx="11501" cy="12128"/>
            </a:xfrm>
            <a:custGeom>
              <a:avLst/>
              <a:gdLst/>
              <a:ahLst/>
              <a:cxnLst/>
              <a:rect l="l" t="t" r="r" b="b"/>
              <a:pathLst>
                <a:path w="14025" h="14790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7778"/>
                  </a:lnTo>
                  <a:cubicBezTo>
                    <a:pt x="0" y="11603"/>
                    <a:pt x="3188" y="14791"/>
                    <a:pt x="7013" y="14791"/>
                  </a:cubicBezTo>
                  <a:cubicBezTo>
                    <a:pt x="10838" y="14791"/>
                    <a:pt x="14026" y="11603"/>
                    <a:pt x="14026" y="7778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995;p47">
              <a:extLst>
                <a:ext uri="{FF2B5EF4-FFF2-40B4-BE49-F238E27FC236}">
                  <a16:creationId xmlns:a16="http://schemas.microsoft.com/office/drawing/2014/main" id="{78CFE233-364D-1A97-CE86-B7F360317EA7}"/>
                </a:ext>
              </a:extLst>
            </p:cNvPr>
            <p:cNvSpPr/>
            <p:nvPr/>
          </p:nvSpPr>
          <p:spPr>
            <a:xfrm>
              <a:off x="1791178" y="3209906"/>
              <a:ext cx="11501" cy="12128"/>
            </a:xfrm>
            <a:custGeom>
              <a:avLst/>
              <a:gdLst/>
              <a:ahLst/>
              <a:cxnLst/>
              <a:rect l="l" t="t" r="r" b="b"/>
              <a:pathLst>
                <a:path w="14025" h="14790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7778"/>
                  </a:lnTo>
                  <a:cubicBezTo>
                    <a:pt x="0" y="11603"/>
                    <a:pt x="3188" y="14791"/>
                    <a:pt x="7013" y="14791"/>
                  </a:cubicBezTo>
                  <a:cubicBezTo>
                    <a:pt x="10838" y="14791"/>
                    <a:pt x="14026" y="11603"/>
                    <a:pt x="14026" y="7778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996;p47">
              <a:extLst>
                <a:ext uri="{FF2B5EF4-FFF2-40B4-BE49-F238E27FC236}">
                  <a16:creationId xmlns:a16="http://schemas.microsoft.com/office/drawing/2014/main" id="{66DA1D6B-2808-0DE4-FBAB-D38D906416F7}"/>
                </a:ext>
              </a:extLst>
            </p:cNvPr>
            <p:cNvSpPr/>
            <p:nvPr/>
          </p:nvSpPr>
          <p:spPr>
            <a:xfrm>
              <a:off x="1808840" y="3209906"/>
              <a:ext cx="11501" cy="12128"/>
            </a:xfrm>
            <a:custGeom>
              <a:avLst/>
              <a:gdLst/>
              <a:ahLst/>
              <a:cxnLst/>
              <a:rect l="l" t="t" r="r" b="b"/>
              <a:pathLst>
                <a:path w="14025" h="14790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7778"/>
                  </a:lnTo>
                  <a:cubicBezTo>
                    <a:pt x="0" y="11603"/>
                    <a:pt x="3188" y="14791"/>
                    <a:pt x="7013" y="14791"/>
                  </a:cubicBezTo>
                  <a:cubicBezTo>
                    <a:pt x="10838" y="14791"/>
                    <a:pt x="14026" y="11603"/>
                    <a:pt x="14026" y="7778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997;p47">
              <a:extLst>
                <a:ext uri="{FF2B5EF4-FFF2-40B4-BE49-F238E27FC236}">
                  <a16:creationId xmlns:a16="http://schemas.microsoft.com/office/drawing/2014/main" id="{2095933F-4DED-4B9E-4615-84864EBC85DC}"/>
                </a:ext>
              </a:extLst>
            </p:cNvPr>
            <p:cNvSpPr/>
            <p:nvPr/>
          </p:nvSpPr>
          <p:spPr>
            <a:xfrm>
              <a:off x="1567950" y="3104564"/>
              <a:ext cx="317846" cy="248736"/>
            </a:xfrm>
            <a:custGeom>
              <a:avLst/>
              <a:gdLst/>
              <a:ahLst/>
              <a:cxnLst/>
              <a:rect l="l" t="t" r="r" b="b"/>
              <a:pathLst>
                <a:path w="387617" h="303336" extrusionOk="0">
                  <a:moveTo>
                    <a:pt x="372317" y="25246"/>
                  </a:moveTo>
                  <a:lnTo>
                    <a:pt x="344393" y="25246"/>
                  </a:lnTo>
                  <a:cubicBezTo>
                    <a:pt x="335850" y="25246"/>
                    <a:pt x="328965" y="32131"/>
                    <a:pt x="328965" y="40674"/>
                  </a:cubicBezTo>
                  <a:lnTo>
                    <a:pt x="328965" y="47560"/>
                  </a:lnTo>
                  <a:lnTo>
                    <a:pt x="294028" y="47560"/>
                  </a:lnTo>
                  <a:cubicBezTo>
                    <a:pt x="285613" y="47560"/>
                    <a:pt x="278855" y="54318"/>
                    <a:pt x="278855" y="62733"/>
                  </a:cubicBezTo>
                  <a:lnTo>
                    <a:pt x="278855" y="106722"/>
                  </a:lnTo>
                  <a:lnTo>
                    <a:pt x="200949" y="106722"/>
                  </a:lnTo>
                  <a:lnTo>
                    <a:pt x="200949" y="58780"/>
                  </a:lnTo>
                  <a:lnTo>
                    <a:pt x="207834" y="58780"/>
                  </a:lnTo>
                  <a:cubicBezTo>
                    <a:pt x="216377" y="58780"/>
                    <a:pt x="223262" y="51895"/>
                    <a:pt x="223262" y="43352"/>
                  </a:cubicBezTo>
                  <a:lnTo>
                    <a:pt x="223262" y="15428"/>
                  </a:lnTo>
                  <a:cubicBezTo>
                    <a:pt x="223262" y="6885"/>
                    <a:pt x="216377" y="0"/>
                    <a:pt x="207834" y="0"/>
                  </a:cubicBezTo>
                  <a:lnTo>
                    <a:pt x="179911" y="0"/>
                  </a:lnTo>
                  <a:cubicBezTo>
                    <a:pt x="171368" y="0"/>
                    <a:pt x="164482" y="6885"/>
                    <a:pt x="164482" y="15428"/>
                  </a:cubicBezTo>
                  <a:lnTo>
                    <a:pt x="164482" y="43352"/>
                  </a:lnTo>
                  <a:cubicBezTo>
                    <a:pt x="164482" y="51895"/>
                    <a:pt x="171368" y="58780"/>
                    <a:pt x="179911" y="58780"/>
                  </a:cubicBezTo>
                  <a:lnTo>
                    <a:pt x="186796" y="58780"/>
                  </a:lnTo>
                  <a:lnTo>
                    <a:pt x="186796" y="106722"/>
                  </a:lnTo>
                  <a:lnTo>
                    <a:pt x="108890" y="106722"/>
                  </a:lnTo>
                  <a:lnTo>
                    <a:pt x="108890" y="62733"/>
                  </a:lnTo>
                  <a:cubicBezTo>
                    <a:pt x="108890" y="54318"/>
                    <a:pt x="102132" y="47560"/>
                    <a:pt x="93717" y="47560"/>
                  </a:cubicBezTo>
                  <a:lnTo>
                    <a:pt x="58780" y="47560"/>
                  </a:lnTo>
                  <a:lnTo>
                    <a:pt x="58780" y="40674"/>
                  </a:lnTo>
                  <a:cubicBezTo>
                    <a:pt x="58780" y="32131"/>
                    <a:pt x="51895" y="25246"/>
                    <a:pt x="43352" y="25246"/>
                  </a:cubicBezTo>
                  <a:lnTo>
                    <a:pt x="15428" y="25246"/>
                  </a:lnTo>
                  <a:cubicBezTo>
                    <a:pt x="6885" y="25246"/>
                    <a:pt x="0" y="32131"/>
                    <a:pt x="0" y="40674"/>
                  </a:cubicBezTo>
                  <a:lnTo>
                    <a:pt x="0" y="68598"/>
                  </a:lnTo>
                  <a:cubicBezTo>
                    <a:pt x="0" y="77141"/>
                    <a:pt x="6885" y="84026"/>
                    <a:pt x="15428" y="84026"/>
                  </a:cubicBezTo>
                  <a:lnTo>
                    <a:pt x="43352" y="84026"/>
                  </a:lnTo>
                  <a:cubicBezTo>
                    <a:pt x="51895" y="84026"/>
                    <a:pt x="58780" y="77141"/>
                    <a:pt x="58780" y="68598"/>
                  </a:cubicBezTo>
                  <a:lnTo>
                    <a:pt x="58780" y="61713"/>
                  </a:lnTo>
                  <a:lnTo>
                    <a:pt x="93717" y="61713"/>
                  </a:lnTo>
                  <a:cubicBezTo>
                    <a:pt x="94354" y="61713"/>
                    <a:pt x="94864" y="62223"/>
                    <a:pt x="94864" y="62860"/>
                  </a:cubicBezTo>
                  <a:lnTo>
                    <a:pt x="94864" y="106850"/>
                  </a:lnTo>
                  <a:lnTo>
                    <a:pt x="59290" y="106850"/>
                  </a:lnTo>
                  <a:cubicBezTo>
                    <a:pt x="48962" y="106850"/>
                    <a:pt x="40674" y="115265"/>
                    <a:pt x="40674" y="125466"/>
                  </a:cubicBezTo>
                  <a:lnTo>
                    <a:pt x="40674" y="296323"/>
                  </a:lnTo>
                  <a:cubicBezTo>
                    <a:pt x="40674" y="300149"/>
                    <a:pt x="43862" y="303336"/>
                    <a:pt x="47687" y="303336"/>
                  </a:cubicBezTo>
                  <a:cubicBezTo>
                    <a:pt x="51512" y="303336"/>
                    <a:pt x="54700" y="300149"/>
                    <a:pt x="54700" y="296323"/>
                  </a:cubicBezTo>
                  <a:lnTo>
                    <a:pt x="54700" y="164865"/>
                  </a:lnTo>
                  <a:lnTo>
                    <a:pt x="332917" y="164865"/>
                  </a:lnTo>
                  <a:lnTo>
                    <a:pt x="332917" y="192916"/>
                  </a:lnTo>
                  <a:cubicBezTo>
                    <a:pt x="332917" y="196741"/>
                    <a:pt x="336105" y="199929"/>
                    <a:pt x="339930" y="199929"/>
                  </a:cubicBezTo>
                  <a:cubicBezTo>
                    <a:pt x="343755" y="199929"/>
                    <a:pt x="346943" y="196741"/>
                    <a:pt x="346943" y="192916"/>
                  </a:cubicBezTo>
                  <a:lnTo>
                    <a:pt x="346943" y="125466"/>
                  </a:lnTo>
                  <a:cubicBezTo>
                    <a:pt x="346943" y="115138"/>
                    <a:pt x="338528" y="106850"/>
                    <a:pt x="328327" y="106850"/>
                  </a:cubicBezTo>
                  <a:lnTo>
                    <a:pt x="292753" y="106850"/>
                  </a:lnTo>
                  <a:lnTo>
                    <a:pt x="292753" y="62860"/>
                  </a:lnTo>
                  <a:cubicBezTo>
                    <a:pt x="292753" y="62223"/>
                    <a:pt x="293263" y="61713"/>
                    <a:pt x="293901" y="61713"/>
                  </a:cubicBezTo>
                  <a:lnTo>
                    <a:pt x="328837" y="61713"/>
                  </a:lnTo>
                  <a:lnTo>
                    <a:pt x="328837" y="68598"/>
                  </a:lnTo>
                  <a:cubicBezTo>
                    <a:pt x="328837" y="77141"/>
                    <a:pt x="335722" y="84026"/>
                    <a:pt x="344265" y="84026"/>
                  </a:cubicBezTo>
                  <a:lnTo>
                    <a:pt x="372189" y="84026"/>
                  </a:lnTo>
                  <a:cubicBezTo>
                    <a:pt x="380732" y="84026"/>
                    <a:pt x="387617" y="77141"/>
                    <a:pt x="387617" y="68598"/>
                  </a:cubicBezTo>
                  <a:lnTo>
                    <a:pt x="387617" y="40674"/>
                  </a:lnTo>
                  <a:cubicBezTo>
                    <a:pt x="387617" y="32131"/>
                    <a:pt x="380732" y="25246"/>
                    <a:pt x="372189" y="25246"/>
                  </a:cubicBezTo>
                  <a:close/>
                  <a:moveTo>
                    <a:pt x="44882" y="68598"/>
                  </a:moveTo>
                  <a:cubicBezTo>
                    <a:pt x="44882" y="69363"/>
                    <a:pt x="44244" y="70001"/>
                    <a:pt x="43479" y="70001"/>
                  </a:cubicBezTo>
                  <a:lnTo>
                    <a:pt x="15556" y="70001"/>
                  </a:lnTo>
                  <a:cubicBezTo>
                    <a:pt x="14791" y="70001"/>
                    <a:pt x="14153" y="69363"/>
                    <a:pt x="14153" y="68598"/>
                  </a:cubicBezTo>
                  <a:lnTo>
                    <a:pt x="14153" y="40674"/>
                  </a:lnTo>
                  <a:cubicBezTo>
                    <a:pt x="14153" y="39909"/>
                    <a:pt x="14791" y="39272"/>
                    <a:pt x="15556" y="39272"/>
                  </a:cubicBezTo>
                  <a:lnTo>
                    <a:pt x="43479" y="39272"/>
                  </a:lnTo>
                  <a:cubicBezTo>
                    <a:pt x="44244" y="39272"/>
                    <a:pt x="44882" y="39909"/>
                    <a:pt x="44882" y="40674"/>
                  </a:cubicBezTo>
                  <a:lnTo>
                    <a:pt x="44882" y="68598"/>
                  </a:lnTo>
                  <a:close/>
                  <a:moveTo>
                    <a:pt x="179911" y="45009"/>
                  </a:moveTo>
                  <a:cubicBezTo>
                    <a:pt x="179145" y="45009"/>
                    <a:pt x="178508" y="44372"/>
                    <a:pt x="178508" y="43607"/>
                  </a:cubicBezTo>
                  <a:lnTo>
                    <a:pt x="178508" y="15683"/>
                  </a:lnTo>
                  <a:cubicBezTo>
                    <a:pt x="178508" y="14918"/>
                    <a:pt x="179145" y="14281"/>
                    <a:pt x="179911" y="14281"/>
                  </a:cubicBezTo>
                  <a:lnTo>
                    <a:pt x="207834" y="14281"/>
                  </a:lnTo>
                  <a:cubicBezTo>
                    <a:pt x="208599" y="14281"/>
                    <a:pt x="209237" y="14918"/>
                    <a:pt x="209237" y="15683"/>
                  </a:cubicBezTo>
                  <a:lnTo>
                    <a:pt x="209237" y="43607"/>
                  </a:lnTo>
                  <a:cubicBezTo>
                    <a:pt x="209237" y="44372"/>
                    <a:pt x="208599" y="45009"/>
                    <a:pt x="207834" y="45009"/>
                  </a:cubicBezTo>
                  <a:lnTo>
                    <a:pt x="179911" y="45009"/>
                  </a:lnTo>
                  <a:close/>
                  <a:moveTo>
                    <a:pt x="328327" y="120876"/>
                  </a:moveTo>
                  <a:cubicBezTo>
                    <a:pt x="330877" y="120876"/>
                    <a:pt x="333045" y="122915"/>
                    <a:pt x="333045" y="125466"/>
                  </a:cubicBezTo>
                  <a:lnTo>
                    <a:pt x="333045" y="150839"/>
                  </a:lnTo>
                  <a:lnTo>
                    <a:pt x="54827" y="150839"/>
                  </a:lnTo>
                  <a:lnTo>
                    <a:pt x="54827" y="125466"/>
                  </a:lnTo>
                  <a:cubicBezTo>
                    <a:pt x="54827" y="122915"/>
                    <a:pt x="56868" y="120876"/>
                    <a:pt x="59545" y="120876"/>
                  </a:cubicBezTo>
                  <a:lnTo>
                    <a:pt x="328455" y="120876"/>
                  </a:lnTo>
                  <a:close/>
                  <a:moveTo>
                    <a:pt x="373719" y="68598"/>
                  </a:moveTo>
                  <a:cubicBezTo>
                    <a:pt x="373719" y="69363"/>
                    <a:pt x="373082" y="70001"/>
                    <a:pt x="372317" y="70001"/>
                  </a:cubicBezTo>
                  <a:lnTo>
                    <a:pt x="344393" y="70001"/>
                  </a:lnTo>
                  <a:cubicBezTo>
                    <a:pt x="343628" y="70001"/>
                    <a:pt x="342990" y="69363"/>
                    <a:pt x="342990" y="68598"/>
                  </a:cubicBezTo>
                  <a:lnTo>
                    <a:pt x="342990" y="40674"/>
                  </a:lnTo>
                  <a:cubicBezTo>
                    <a:pt x="342990" y="39909"/>
                    <a:pt x="343628" y="39272"/>
                    <a:pt x="344393" y="39272"/>
                  </a:cubicBezTo>
                  <a:lnTo>
                    <a:pt x="372317" y="39272"/>
                  </a:lnTo>
                  <a:cubicBezTo>
                    <a:pt x="373082" y="39272"/>
                    <a:pt x="373719" y="39909"/>
                    <a:pt x="373719" y="40674"/>
                  </a:cubicBezTo>
                  <a:lnTo>
                    <a:pt x="373719" y="6859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998;p47">
              <a:extLst>
                <a:ext uri="{FF2B5EF4-FFF2-40B4-BE49-F238E27FC236}">
                  <a16:creationId xmlns:a16="http://schemas.microsoft.com/office/drawing/2014/main" id="{10E2CA54-8953-293B-A536-1F6A9A059473}"/>
                </a:ext>
              </a:extLst>
            </p:cNvPr>
            <p:cNvSpPr/>
            <p:nvPr/>
          </p:nvSpPr>
          <p:spPr>
            <a:xfrm>
              <a:off x="1771949" y="3280449"/>
              <a:ext cx="113859" cy="195831"/>
            </a:xfrm>
            <a:custGeom>
              <a:avLst/>
              <a:gdLst/>
              <a:ahLst/>
              <a:cxnLst/>
              <a:rect l="l" t="t" r="r" b="b"/>
              <a:pathLst>
                <a:path w="138853" h="238818" extrusionOk="0">
                  <a:moveTo>
                    <a:pt x="123426" y="180166"/>
                  </a:moveTo>
                  <a:lnTo>
                    <a:pt x="95502" y="180166"/>
                  </a:lnTo>
                  <a:cubicBezTo>
                    <a:pt x="86959" y="180166"/>
                    <a:pt x="80074" y="187051"/>
                    <a:pt x="80074" y="195594"/>
                  </a:cubicBezTo>
                  <a:lnTo>
                    <a:pt x="80074" y="202479"/>
                  </a:lnTo>
                  <a:lnTo>
                    <a:pt x="45137" y="202479"/>
                  </a:lnTo>
                  <a:cubicBezTo>
                    <a:pt x="44499" y="202479"/>
                    <a:pt x="43989" y="201969"/>
                    <a:pt x="43989" y="201332"/>
                  </a:cubicBezTo>
                  <a:lnTo>
                    <a:pt x="43989" y="157342"/>
                  </a:lnTo>
                  <a:lnTo>
                    <a:pt x="85811" y="157342"/>
                  </a:lnTo>
                  <a:cubicBezTo>
                    <a:pt x="92569" y="157342"/>
                    <a:pt x="98179" y="151859"/>
                    <a:pt x="98179" y="144974"/>
                  </a:cubicBezTo>
                  <a:lnTo>
                    <a:pt x="98179" y="7013"/>
                  </a:lnTo>
                  <a:cubicBezTo>
                    <a:pt x="98179" y="3188"/>
                    <a:pt x="94992" y="0"/>
                    <a:pt x="91167" y="0"/>
                  </a:cubicBezTo>
                  <a:cubicBezTo>
                    <a:pt x="87341" y="0"/>
                    <a:pt x="84154" y="3188"/>
                    <a:pt x="84154" y="7013"/>
                  </a:cubicBezTo>
                  <a:lnTo>
                    <a:pt x="84154" y="143316"/>
                  </a:lnTo>
                  <a:lnTo>
                    <a:pt x="7013" y="143316"/>
                  </a:lnTo>
                  <a:cubicBezTo>
                    <a:pt x="3188" y="143316"/>
                    <a:pt x="0" y="146504"/>
                    <a:pt x="0" y="150329"/>
                  </a:cubicBezTo>
                  <a:cubicBezTo>
                    <a:pt x="0" y="154154"/>
                    <a:pt x="3188" y="157342"/>
                    <a:pt x="7013" y="157342"/>
                  </a:cubicBezTo>
                  <a:lnTo>
                    <a:pt x="29964" y="157342"/>
                  </a:lnTo>
                  <a:lnTo>
                    <a:pt x="29964" y="201332"/>
                  </a:lnTo>
                  <a:cubicBezTo>
                    <a:pt x="29964" y="209747"/>
                    <a:pt x="36722" y="216505"/>
                    <a:pt x="45137" y="216505"/>
                  </a:cubicBezTo>
                  <a:lnTo>
                    <a:pt x="80074" y="216505"/>
                  </a:lnTo>
                  <a:lnTo>
                    <a:pt x="80074" y="223390"/>
                  </a:lnTo>
                  <a:cubicBezTo>
                    <a:pt x="80074" y="231933"/>
                    <a:pt x="86959" y="238818"/>
                    <a:pt x="95502" y="238818"/>
                  </a:cubicBezTo>
                  <a:lnTo>
                    <a:pt x="123426" y="238818"/>
                  </a:lnTo>
                  <a:cubicBezTo>
                    <a:pt x="131968" y="238818"/>
                    <a:pt x="138854" y="231933"/>
                    <a:pt x="138854" y="223390"/>
                  </a:cubicBezTo>
                  <a:lnTo>
                    <a:pt x="138854" y="195466"/>
                  </a:lnTo>
                  <a:cubicBezTo>
                    <a:pt x="138854" y="186923"/>
                    <a:pt x="131968" y="180038"/>
                    <a:pt x="123426" y="180038"/>
                  </a:cubicBezTo>
                  <a:close/>
                  <a:moveTo>
                    <a:pt x="124828" y="223517"/>
                  </a:moveTo>
                  <a:cubicBezTo>
                    <a:pt x="124828" y="224282"/>
                    <a:pt x="124191" y="224920"/>
                    <a:pt x="123426" y="224920"/>
                  </a:cubicBezTo>
                  <a:lnTo>
                    <a:pt x="95502" y="224920"/>
                  </a:lnTo>
                  <a:cubicBezTo>
                    <a:pt x="94737" y="224920"/>
                    <a:pt x="94099" y="224282"/>
                    <a:pt x="94099" y="223517"/>
                  </a:cubicBezTo>
                  <a:lnTo>
                    <a:pt x="94099" y="195594"/>
                  </a:lnTo>
                  <a:cubicBezTo>
                    <a:pt x="94099" y="194829"/>
                    <a:pt x="94737" y="194191"/>
                    <a:pt x="95502" y="194191"/>
                  </a:cubicBezTo>
                  <a:lnTo>
                    <a:pt x="123426" y="194191"/>
                  </a:lnTo>
                  <a:cubicBezTo>
                    <a:pt x="124191" y="194191"/>
                    <a:pt x="124828" y="194829"/>
                    <a:pt x="124828" y="195594"/>
                  </a:cubicBezTo>
                  <a:lnTo>
                    <a:pt x="124828" y="22351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999;p47">
              <a:extLst>
                <a:ext uri="{FF2B5EF4-FFF2-40B4-BE49-F238E27FC236}">
                  <a16:creationId xmlns:a16="http://schemas.microsoft.com/office/drawing/2014/main" id="{0B778DC3-79F2-A2F8-7A00-29C13CD6310B}"/>
                </a:ext>
              </a:extLst>
            </p:cNvPr>
            <p:cNvSpPr/>
            <p:nvPr/>
          </p:nvSpPr>
          <p:spPr>
            <a:xfrm>
              <a:off x="1640505" y="3285556"/>
              <a:ext cx="36960" cy="62536"/>
            </a:xfrm>
            <a:custGeom>
              <a:avLst/>
              <a:gdLst/>
              <a:ahLst/>
              <a:cxnLst/>
              <a:rect l="l" t="t" r="r" b="b"/>
              <a:pathLst>
                <a:path w="45073" h="76264" extrusionOk="0">
                  <a:moveTo>
                    <a:pt x="16799" y="38268"/>
                  </a:moveTo>
                  <a:lnTo>
                    <a:pt x="43065" y="12002"/>
                  </a:lnTo>
                  <a:cubicBezTo>
                    <a:pt x="45743" y="9324"/>
                    <a:pt x="45743" y="4861"/>
                    <a:pt x="43065" y="2056"/>
                  </a:cubicBezTo>
                  <a:cubicBezTo>
                    <a:pt x="40387" y="-749"/>
                    <a:pt x="35925" y="-621"/>
                    <a:pt x="33120" y="2056"/>
                  </a:cubicBezTo>
                  <a:lnTo>
                    <a:pt x="2008" y="33168"/>
                  </a:lnTo>
                  <a:cubicBezTo>
                    <a:pt x="-669" y="35845"/>
                    <a:pt x="-669" y="40308"/>
                    <a:pt x="2008" y="43113"/>
                  </a:cubicBezTo>
                  <a:lnTo>
                    <a:pt x="33120" y="74224"/>
                  </a:lnTo>
                  <a:cubicBezTo>
                    <a:pt x="34522" y="75627"/>
                    <a:pt x="36307" y="76265"/>
                    <a:pt x="38092" y="76265"/>
                  </a:cubicBezTo>
                  <a:cubicBezTo>
                    <a:pt x="39877" y="76265"/>
                    <a:pt x="41662" y="75627"/>
                    <a:pt x="43065" y="74224"/>
                  </a:cubicBezTo>
                  <a:cubicBezTo>
                    <a:pt x="45743" y="71547"/>
                    <a:pt x="45743" y="67084"/>
                    <a:pt x="43065" y="64279"/>
                  </a:cubicBezTo>
                  <a:lnTo>
                    <a:pt x="16799" y="380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000;p47">
              <a:extLst>
                <a:ext uri="{FF2B5EF4-FFF2-40B4-BE49-F238E27FC236}">
                  <a16:creationId xmlns:a16="http://schemas.microsoft.com/office/drawing/2014/main" id="{4E0B9968-7D09-5FAA-27F9-15C0C5B62233}"/>
                </a:ext>
              </a:extLst>
            </p:cNvPr>
            <p:cNvSpPr/>
            <p:nvPr/>
          </p:nvSpPr>
          <p:spPr>
            <a:xfrm>
              <a:off x="1776469" y="3285700"/>
              <a:ext cx="36960" cy="62706"/>
            </a:xfrm>
            <a:custGeom>
              <a:avLst/>
              <a:gdLst/>
              <a:ahLst/>
              <a:cxnLst/>
              <a:rect l="l" t="t" r="r" b="b"/>
              <a:pathLst>
                <a:path w="45073" h="76471" extrusionOk="0">
                  <a:moveTo>
                    <a:pt x="43065" y="33120"/>
                  </a:moveTo>
                  <a:lnTo>
                    <a:pt x="11954" y="2008"/>
                  </a:lnTo>
                  <a:cubicBezTo>
                    <a:pt x="9276" y="-669"/>
                    <a:pt x="4813" y="-669"/>
                    <a:pt x="2008" y="2008"/>
                  </a:cubicBezTo>
                  <a:cubicBezTo>
                    <a:pt x="-669" y="4686"/>
                    <a:pt x="-669" y="9149"/>
                    <a:pt x="2008" y="11954"/>
                  </a:cubicBezTo>
                  <a:lnTo>
                    <a:pt x="28274" y="38220"/>
                  </a:lnTo>
                  <a:lnTo>
                    <a:pt x="2008" y="64486"/>
                  </a:lnTo>
                  <a:cubicBezTo>
                    <a:pt x="-669" y="67164"/>
                    <a:pt x="-669" y="71626"/>
                    <a:pt x="2008" y="74431"/>
                  </a:cubicBezTo>
                  <a:cubicBezTo>
                    <a:pt x="3411" y="75834"/>
                    <a:pt x="5196" y="76472"/>
                    <a:pt x="6981" y="76472"/>
                  </a:cubicBezTo>
                  <a:cubicBezTo>
                    <a:pt x="8766" y="76472"/>
                    <a:pt x="10551" y="75834"/>
                    <a:pt x="11954" y="74431"/>
                  </a:cubicBezTo>
                  <a:lnTo>
                    <a:pt x="43065" y="43320"/>
                  </a:lnTo>
                  <a:cubicBezTo>
                    <a:pt x="45743" y="40642"/>
                    <a:pt x="45743" y="36180"/>
                    <a:pt x="43065" y="333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001;p47">
              <a:extLst>
                <a:ext uri="{FF2B5EF4-FFF2-40B4-BE49-F238E27FC236}">
                  <a16:creationId xmlns:a16="http://schemas.microsoft.com/office/drawing/2014/main" id="{CE5E3333-DAD3-4BB4-B2B7-D11AA60341C2}"/>
                </a:ext>
              </a:extLst>
            </p:cNvPr>
            <p:cNvSpPr/>
            <p:nvPr/>
          </p:nvSpPr>
          <p:spPr>
            <a:xfrm>
              <a:off x="1687683" y="3289090"/>
              <a:ext cx="37077" cy="59106"/>
            </a:xfrm>
            <a:custGeom>
              <a:avLst/>
              <a:gdLst/>
              <a:ahLst/>
              <a:cxnLst/>
              <a:rect l="l" t="t" r="r" b="b"/>
              <a:pathLst>
                <a:path w="45216" h="72080" extrusionOk="0">
                  <a:moveTo>
                    <a:pt x="41351" y="805"/>
                  </a:moveTo>
                  <a:cubicBezTo>
                    <a:pt x="37909" y="-980"/>
                    <a:pt x="33701" y="295"/>
                    <a:pt x="31916" y="3737"/>
                  </a:cubicBezTo>
                  <a:lnTo>
                    <a:pt x="805" y="61880"/>
                  </a:lnTo>
                  <a:cubicBezTo>
                    <a:pt x="-980" y="65322"/>
                    <a:pt x="295" y="69530"/>
                    <a:pt x="3737" y="71315"/>
                  </a:cubicBezTo>
                  <a:cubicBezTo>
                    <a:pt x="4757" y="71825"/>
                    <a:pt x="5905" y="72080"/>
                    <a:pt x="7052" y="72080"/>
                  </a:cubicBezTo>
                  <a:cubicBezTo>
                    <a:pt x="9603" y="72080"/>
                    <a:pt x="12025" y="70678"/>
                    <a:pt x="13300" y="68383"/>
                  </a:cubicBezTo>
                  <a:lnTo>
                    <a:pt x="44412" y="10240"/>
                  </a:lnTo>
                  <a:cubicBezTo>
                    <a:pt x="46197" y="6797"/>
                    <a:pt x="44922" y="2590"/>
                    <a:pt x="41479" y="8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002;p47">
              <a:extLst>
                <a:ext uri="{FF2B5EF4-FFF2-40B4-BE49-F238E27FC236}">
                  <a16:creationId xmlns:a16="http://schemas.microsoft.com/office/drawing/2014/main" id="{F6A9A9A4-4DBF-F422-06CF-A7FBB0515EAB}"/>
                </a:ext>
              </a:extLst>
            </p:cNvPr>
            <p:cNvSpPr/>
            <p:nvPr/>
          </p:nvSpPr>
          <p:spPr>
            <a:xfrm>
              <a:off x="1719591" y="3335524"/>
              <a:ext cx="11501" cy="12128"/>
            </a:xfrm>
            <a:custGeom>
              <a:avLst/>
              <a:gdLst/>
              <a:ahLst/>
              <a:cxnLst/>
              <a:rect l="l" t="t" r="r" b="b"/>
              <a:pathLst>
                <a:path w="14025" h="14790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7778"/>
                  </a:lnTo>
                  <a:cubicBezTo>
                    <a:pt x="0" y="11603"/>
                    <a:pt x="3188" y="14791"/>
                    <a:pt x="7013" y="14791"/>
                  </a:cubicBezTo>
                  <a:cubicBezTo>
                    <a:pt x="10838" y="14791"/>
                    <a:pt x="14026" y="11603"/>
                    <a:pt x="14026" y="7778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003;p47">
              <a:extLst>
                <a:ext uri="{FF2B5EF4-FFF2-40B4-BE49-F238E27FC236}">
                  <a16:creationId xmlns:a16="http://schemas.microsoft.com/office/drawing/2014/main" id="{22BFB50B-EE31-F224-CC27-EC1F170B938D}"/>
                </a:ext>
              </a:extLst>
            </p:cNvPr>
            <p:cNvSpPr/>
            <p:nvPr/>
          </p:nvSpPr>
          <p:spPr>
            <a:xfrm>
              <a:off x="1738297" y="3335524"/>
              <a:ext cx="11501" cy="12128"/>
            </a:xfrm>
            <a:custGeom>
              <a:avLst/>
              <a:gdLst/>
              <a:ahLst/>
              <a:cxnLst/>
              <a:rect l="l" t="t" r="r" b="b"/>
              <a:pathLst>
                <a:path w="14025" h="14790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7778"/>
                  </a:lnTo>
                  <a:cubicBezTo>
                    <a:pt x="0" y="11603"/>
                    <a:pt x="3188" y="14791"/>
                    <a:pt x="7013" y="14791"/>
                  </a:cubicBezTo>
                  <a:cubicBezTo>
                    <a:pt x="10838" y="14791"/>
                    <a:pt x="14026" y="11603"/>
                    <a:pt x="14026" y="7778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1004;p47">
              <a:extLst>
                <a:ext uri="{FF2B5EF4-FFF2-40B4-BE49-F238E27FC236}">
                  <a16:creationId xmlns:a16="http://schemas.microsoft.com/office/drawing/2014/main" id="{4F844E6E-1943-8F0F-ECB8-4ABA5D63C5EA}"/>
                </a:ext>
              </a:extLst>
            </p:cNvPr>
            <p:cNvSpPr/>
            <p:nvPr/>
          </p:nvSpPr>
          <p:spPr>
            <a:xfrm>
              <a:off x="1757004" y="3335524"/>
              <a:ext cx="11501" cy="12128"/>
            </a:xfrm>
            <a:custGeom>
              <a:avLst/>
              <a:gdLst/>
              <a:ahLst/>
              <a:cxnLst/>
              <a:rect l="l" t="t" r="r" b="b"/>
              <a:pathLst>
                <a:path w="14025" h="14790" extrusionOk="0">
                  <a:moveTo>
                    <a:pt x="7013" y="0"/>
                  </a:moveTo>
                  <a:cubicBezTo>
                    <a:pt x="3188" y="0"/>
                    <a:pt x="0" y="3188"/>
                    <a:pt x="0" y="7013"/>
                  </a:cubicBezTo>
                  <a:lnTo>
                    <a:pt x="0" y="7778"/>
                  </a:lnTo>
                  <a:cubicBezTo>
                    <a:pt x="0" y="11603"/>
                    <a:pt x="3188" y="14791"/>
                    <a:pt x="7013" y="14791"/>
                  </a:cubicBezTo>
                  <a:cubicBezTo>
                    <a:pt x="10838" y="14791"/>
                    <a:pt x="14026" y="11603"/>
                    <a:pt x="14026" y="7778"/>
                  </a:cubicBezTo>
                  <a:lnTo>
                    <a:pt x="14026" y="7013"/>
                  </a:lnTo>
                  <a:cubicBezTo>
                    <a:pt x="14026" y="3188"/>
                    <a:pt x="10838" y="0"/>
                    <a:pt x="7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189;p31">
            <a:extLst>
              <a:ext uri="{FF2B5EF4-FFF2-40B4-BE49-F238E27FC236}">
                <a16:creationId xmlns:a16="http://schemas.microsoft.com/office/drawing/2014/main" id="{8DAFEDB4-E067-FCEE-4AA6-BB2E9977CC93}"/>
              </a:ext>
            </a:extLst>
          </p:cNvPr>
          <p:cNvSpPr/>
          <p:nvPr/>
        </p:nvSpPr>
        <p:spPr>
          <a:xfrm>
            <a:off x="8331200" y="99345"/>
            <a:ext cx="402275" cy="402275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91;p31">
            <a:extLst>
              <a:ext uri="{FF2B5EF4-FFF2-40B4-BE49-F238E27FC236}">
                <a16:creationId xmlns:a16="http://schemas.microsoft.com/office/drawing/2014/main" id="{687767D6-18E1-72CC-E2AD-6DFE7C98F449}"/>
              </a:ext>
            </a:extLst>
          </p:cNvPr>
          <p:cNvSpPr txBox="1">
            <a:spLocks/>
          </p:cNvSpPr>
          <p:nvPr/>
        </p:nvSpPr>
        <p:spPr>
          <a:xfrm>
            <a:off x="8357096" y="105695"/>
            <a:ext cx="466057" cy="402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pPr marL="0" indent="0"/>
            <a:r>
              <a:rPr lang="en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36712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" grpId="0" build="p"/>
      <p:bldP spid="240" grpId="0" build="p"/>
      <p:bldP spid="241" grpId="0" build="p"/>
      <p:bldP spid="242" grpId="0" build="p"/>
      <p:bldP spid="243" grpId="0" build="p"/>
      <p:bldP spid="244" grpId="0" build="p"/>
      <p:bldP spid="245" grpId="0" animBg="1"/>
      <p:bldP spid="246" grpId="0" animBg="1"/>
      <p:bldP spid="24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>
            <a:spLocks noGrp="1"/>
          </p:cNvSpPr>
          <p:nvPr>
            <p:ph type="title"/>
          </p:nvPr>
        </p:nvSpPr>
        <p:spPr>
          <a:xfrm>
            <a:off x="875875" y="794400"/>
            <a:ext cx="4396500" cy="10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83" name="Google Shape;183;p30"/>
          <p:cNvSpPr txBox="1">
            <a:spLocks noGrp="1"/>
          </p:cNvSpPr>
          <p:nvPr>
            <p:ph type="body" idx="1"/>
          </p:nvPr>
        </p:nvSpPr>
        <p:spPr>
          <a:xfrm>
            <a:off x="875875" y="2084700"/>
            <a:ext cx="4396500" cy="22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Bai Jamjuree"/>
              <a:buAutoNum type="arabicPeriod"/>
            </a:pPr>
            <a:r>
              <a:rPr lang="en-US" dirty="0"/>
              <a:t>Successfully addressed “Your IT Center” need for digital transformation.</a:t>
            </a: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Bai Jamjuree"/>
              <a:buAutoNum type="arabicPeriod"/>
            </a:pPr>
            <a:r>
              <a:rPr lang="en-US" dirty="0"/>
              <a:t>Enhanced customer experience and satisfaction by providing a user-friendly e-commerce platform, enabling seamless browsing and ordering.</a:t>
            </a:r>
            <a:endParaRPr dirty="0"/>
          </a:p>
        </p:txBody>
      </p:sp>
      <p:pic>
        <p:nvPicPr>
          <p:cNvPr id="2" name="Google Shape;459;p46">
            <a:extLst>
              <a:ext uri="{FF2B5EF4-FFF2-40B4-BE49-F238E27FC236}">
                <a16:creationId xmlns:a16="http://schemas.microsoft.com/office/drawing/2014/main" id="{2506B30B-D0E2-13B3-DC7B-98B8E562E5C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272374" y="265853"/>
            <a:ext cx="3710759" cy="39159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89;p31">
            <a:extLst>
              <a:ext uri="{FF2B5EF4-FFF2-40B4-BE49-F238E27FC236}">
                <a16:creationId xmlns:a16="http://schemas.microsoft.com/office/drawing/2014/main" id="{3AE56699-1001-8969-D122-C7B5B9E01794}"/>
              </a:ext>
            </a:extLst>
          </p:cNvPr>
          <p:cNvSpPr/>
          <p:nvPr/>
        </p:nvSpPr>
        <p:spPr>
          <a:xfrm>
            <a:off x="8331200" y="99345"/>
            <a:ext cx="402275" cy="402275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91;p31">
            <a:extLst>
              <a:ext uri="{FF2B5EF4-FFF2-40B4-BE49-F238E27FC236}">
                <a16:creationId xmlns:a16="http://schemas.microsoft.com/office/drawing/2014/main" id="{B98ADFBB-7444-F5ED-BC3E-6640CF0AA9FF}"/>
              </a:ext>
            </a:extLst>
          </p:cNvPr>
          <p:cNvSpPr txBox="1">
            <a:spLocks/>
          </p:cNvSpPr>
          <p:nvPr/>
        </p:nvSpPr>
        <p:spPr>
          <a:xfrm>
            <a:off x="8357096" y="105695"/>
            <a:ext cx="466057" cy="402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800" b="0" i="0" u="none" strike="noStrike" cap="none">
                <a:solidFill>
                  <a:schemeClr val="lt1"/>
                </a:solidFill>
                <a:latin typeface="Azeret Mono"/>
                <a:ea typeface="Azeret Mono"/>
                <a:cs typeface="Azeret Mono"/>
                <a:sym typeface="Azeret Mono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i Jamjuree"/>
              <a:buNone/>
              <a:defRPr sz="1200" b="0" i="0" u="none" strike="noStrike" cap="none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pPr marL="0" indent="0"/>
            <a:r>
              <a:rPr lang="en" dirty="0"/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our IT Center">
            <a:hlinkClick r:id="" action="ppaction://media"/>
            <a:extLst>
              <a:ext uri="{FF2B5EF4-FFF2-40B4-BE49-F238E27FC236}">
                <a16:creationId xmlns:a16="http://schemas.microsoft.com/office/drawing/2014/main" id="{83BC7765-96C8-B229-5B2E-FDA919C883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lectronic Project Proposal by Slidesgo">
  <a:themeElements>
    <a:clrScheme name="Simple Light">
      <a:dk1>
        <a:srgbClr val="080E3C"/>
      </a:dk1>
      <a:lt1>
        <a:srgbClr val="FFFFFF"/>
      </a:lt1>
      <a:dk2>
        <a:srgbClr val="131B60"/>
      </a:dk2>
      <a:lt2>
        <a:srgbClr val="252279"/>
      </a:lt2>
      <a:accent1>
        <a:srgbClr val="254E86"/>
      </a:accent1>
      <a:accent2>
        <a:srgbClr val="55ACFF"/>
      </a:accent2>
      <a:accent3>
        <a:srgbClr val="3DC7CF"/>
      </a:accent3>
      <a:accent4>
        <a:srgbClr val="53F0E7"/>
      </a:accent4>
      <a:accent5>
        <a:srgbClr val="5DFEF4"/>
      </a:accent5>
      <a:accent6>
        <a:srgbClr val="CA13D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147</Words>
  <Application>Microsoft Office PowerPoint</Application>
  <PresentationFormat>On-screen Show (16:9)</PresentationFormat>
  <Paragraphs>28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Azeret Mono</vt:lpstr>
      <vt:lpstr>Calibri</vt:lpstr>
      <vt:lpstr>Bai Jamjuree</vt:lpstr>
      <vt:lpstr>Open Sans</vt:lpstr>
      <vt:lpstr>Arial</vt:lpstr>
      <vt:lpstr>Nunito Light</vt:lpstr>
      <vt:lpstr>Electronic Project Proposal by Slidesgo</vt:lpstr>
      <vt:lpstr>E-Commerce Website For Your IT Center</vt:lpstr>
      <vt:lpstr>PowerPoint Presentation</vt:lpstr>
      <vt:lpstr>Problem Identification</vt:lpstr>
      <vt:lpstr>Objectives</vt:lpstr>
      <vt:lpstr>Implementation Tools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Website For Your IT Center</dc:title>
  <cp:lastModifiedBy>Rohan Phuyal</cp:lastModifiedBy>
  <cp:revision>51</cp:revision>
  <dcterms:modified xsi:type="dcterms:W3CDTF">2024-06-03T16:15:45Z</dcterms:modified>
</cp:coreProperties>
</file>